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95" r:id="rId4"/>
    <p:sldId id="314" r:id="rId5"/>
    <p:sldId id="258" r:id="rId6"/>
    <p:sldId id="259" r:id="rId7"/>
    <p:sldId id="261" r:id="rId8"/>
    <p:sldId id="262" r:id="rId9"/>
    <p:sldId id="265" r:id="rId10"/>
    <p:sldId id="296" r:id="rId11"/>
    <p:sldId id="263" r:id="rId12"/>
    <p:sldId id="26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82" d="100"/>
          <a:sy n="82" d="100"/>
        </p:scale>
        <p:origin x="1483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C561F-3C33-4C77-B9BD-A0ED8D5171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6D811-C662-4324-A9BD-9A173531A732}">
      <dgm:prSet phldrT="[Text]" custT="1"/>
      <dgm:spPr/>
      <dgm:t>
        <a:bodyPr/>
        <a:lstStyle/>
        <a:p>
          <a:pPr algn="ctr"/>
          <a:r>
            <a:rPr lang="en-US" sz="2800" dirty="0">
              <a:effectLst/>
              <a:latin typeface="Bell MT" pitchFamily="18" charset="0"/>
            </a:rPr>
            <a:t>Care+</a:t>
          </a:r>
        </a:p>
      </dgm:t>
    </dgm:pt>
    <dgm:pt modelId="{5223BA63-0628-4F4B-9C97-EFA16EF96572}" type="parTrans" cxnId="{A8B3446A-75CB-4579-B660-55A223E1A036}">
      <dgm:prSet/>
      <dgm:spPr/>
      <dgm:t>
        <a:bodyPr/>
        <a:lstStyle/>
        <a:p>
          <a:endParaRPr lang="en-US"/>
        </a:p>
      </dgm:t>
    </dgm:pt>
    <dgm:pt modelId="{B1E1BB9C-6F14-43F5-9426-465B052FDD3A}" type="sibTrans" cxnId="{A8B3446A-75CB-4579-B660-55A223E1A036}">
      <dgm:prSet/>
      <dgm:spPr/>
      <dgm:t>
        <a:bodyPr/>
        <a:lstStyle/>
        <a:p>
          <a:endParaRPr lang="en-US"/>
        </a:p>
      </dgm:t>
    </dgm:pt>
    <dgm:pt modelId="{05C1547C-B024-4E25-8856-4C9AC131F883}" type="pres">
      <dgm:prSet presAssocID="{1D5C561F-3C33-4C77-B9BD-A0ED8D5171CE}" presName="linear" presStyleCnt="0">
        <dgm:presLayoutVars>
          <dgm:animLvl val="lvl"/>
          <dgm:resizeHandles val="exact"/>
        </dgm:presLayoutVars>
      </dgm:prSet>
      <dgm:spPr/>
    </dgm:pt>
    <dgm:pt modelId="{A30C0AFD-2CFD-4ADC-ACF4-C0AAA6363C1B}" type="pres">
      <dgm:prSet presAssocID="{6D86D811-C662-4324-A9BD-9A173531A732}" presName="parentText" presStyleLbl="node1" presStyleIdx="0" presStyleCnt="1" custLinFactNeighborX="525" custLinFactNeighborY="44383">
        <dgm:presLayoutVars>
          <dgm:chMax val="0"/>
          <dgm:bulletEnabled val="1"/>
        </dgm:presLayoutVars>
      </dgm:prSet>
      <dgm:spPr/>
    </dgm:pt>
  </dgm:ptLst>
  <dgm:cxnLst>
    <dgm:cxn modelId="{DE5FBA43-979D-452F-8073-8BDED09DE64B}" type="presOf" srcId="{1D5C561F-3C33-4C77-B9BD-A0ED8D5171CE}" destId="{05C1547C-B024-4E25-8856-4C9AC131F883}" srcOrd="0" destOrd="0" presId="urn:microsoft.com/office/officeart/2005/8/layout/vList2"/>
    <dgm:cxn modelId="{A8B3446A-75CB-4579-B660-55A223E1A036}" srcId="{1D5C561F-3C33-4C77-B9BD-A0ED8D5171CE}" destId="{6D86D811-C662-4324-A9BD-9A173531A732}" srcOrd="0" destOrd="0" parTransId="{5223BA63-0628-4F4B-9C97-EFA16EF96572}" sibTransId="{B1E1BB9C-6F14-43F5-9426-465B052FDD3A}"/>
    <dgm:cxn modelId="{BEE16B99-2678-4B38-AB11-2B826A46E398}" type="presOf" srcId="{6D86D811-C662-4324-A9BD-9A173531A732}" destId="{A30C0AFD-2CFD-4ADC-ACF4-C0AAA6363C1B}" srcOrd="0" destOrd="0" presId="urn:microsoft.com/office/officeart/2005/8/layout/vList2"/>
    <dgm:cxn modelId="{CD9E1699-720A-4B47-B0A6-E8C35ECFFD43}" type="presParOf" srcId="{05C1547C-B024-4E25-8856-4C9AC131F883}" destId="{A30C0AFD-2CFD-4ADC-ACF4-C0AAA6363C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C0AFD-2CFD-4ADC-ACF4-C0AAA6363C1B}">
      <dsp:nvSpPr>
        <dsp:cNvPr id="0" name=""/>
        <dsp:cNvSpPr/>
      </dsp:nvSpPr>
      <dsp:spPr>
        <a:xfrm>
          <a:off x="0" y="257"/>
          <a:ext cx="3196304" cy="635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  <a:latin typeface="Bell MT" pitchFamily="18" charset="0"/>
            </a:rPr>
            <a:t>Care+</a:t>
          </a:r>
        </a:p>
      </dsp:txBody>
      <dsp:txXfrm>
        <a:off x="31014" y="31271"/>
        <a:ext cx="3134276" cy="57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110" cy="685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0020" y="932180"/>
            <a:ext cx="3742690" cy="4992370"/>
          </a:xfrm>
          <a:custGeom>
            <a:avLst/>
            <a:gdLst/>
            <a:ahLst/>
            <a:cxnLst/>
            <a:rect l="l" t="t" r="r" b="b"/>
            <a:pathLst>
              <a:path w="3742690" h="4992370">
                <a:moveTo>
                  <a:pt x="1871345" y="0"/>
                </a:moveTo>
                <a:lnTo>
                  <a:pt x="1830070" y="635"/>
                </a:lnTo>
                <a:lnTo>
                  <a:pt x="1788795" y="2540"/>
                </a:lnTo>
                <a:lnTo>
                  <a:pt x="1748155" y="5080"/>
                </a:lnTo>
                <a:lnTo>
                  <a:pt x="1707515" y="9525"/>
                </a:lnTo>
                <a:lnTo>
                  <a:pt x="1667509" y="14605"/>
                </a:lnTo>
                <a:lnTo>
                  <a:pt x="1627505" y="20955"/>
                </a:lnTo>
                <a:lnTo>
                  <a:pt x="1587500" y="28575"/>
                </a:lnTo>
                <a:lnTo>
                  <a:pt x="1548130" y="36830"/>
                </a:lnTo>
                <a:lnTo>
                  <a:pt x="1470025" y="57150"/>
                </a:lnTo>
                <a:lnTo>
                  <a:pt x="1431290" y="69215"/>
                </a:lnTo>
                <a:lnTo>
                  <a:pt x="1393190" y="81915"/>
                </a:lnTo>
                <a:lnTo>
                  <a:pt x="1355090" y="95885"/>
                </a:lnTo>
                <a:lnTo>
                  <a:pt x="1316990" y="111125"/>
                </a:lnTo>
                <a:lnTo>
                  <a:pt x="1279525" y="127000"/>
                </a:lnTo>
                <a:lnTo>
                  <a:pt x="1242695" y="144145"/>
                </a:lnTo>
                <a:lnTo>
                  <a:pt x="1205865" y="161925"/>
                </a:lnTo>
                <a:lnTo>
                  <a:pt x="1169670" y="180975"/>
                </a:lnTo>
                <a:lnTo>
                  <a:pt x="1134109" y="201295"/>
                </a:lnTo>
                <a:lnTo>
                  <a:pt x="1098550" y="222250"/>
                </a:lnTo>
                <a:lnTo>
                  <a:pt x="1062990" y="243840"/>
                </a:lnTo>
                <a:lnTo>
                  <a:pt x="1028700" y="266700"/>
                </a:lnTo>
                <a:lnTo>
                  <a:pt x="994409" y="290195"/>
                </a:lnTo>
                <a:lnTo>
                  <a:pt x="960119" y="314960"/>
                </a:lnTo>
                <a:lnTo>
                  <a:pt x="927100" y="340995"/>
                </a:lnTo>
                <a:lnTo>
                  <a:pt x="893444" y="367030"/>
                </a:lnTo>
                <a:lnTo>
                  <a:pt x="861059" y="394335"/>
                </a:lnTo>
                <a:lnTo>
                  <a:pt x="797559" y="451485"/>
                </a:lnTo>
                <a:lnTo>
                  <a:pt x="765809" y="481330"/>
                </a:lnTo>
                <a:lnTo>
                  <a:pt x="704850" y="543560"/>
                </a:lnTo>
                <a:lnTo>
                  <a:pt x="675640" y="575945"/>
                </a:lnTo>
                <a:lnTo>
                  <a:pt x="646430" y="608965"/>
                </a:lnTo>
                <a:lnTo>
                  <a:pt x="617219" y="643255"/>
                </a:lnTo>
                <a:lnTo>
                  <a:pt x="589280" y="677545"/>
                </a:lnTo>
                <a:lnTo>
                  <a:pt x="561340" y="713105"/>
                </a:lnTo>
                <a:lnTo>
                  <a:pt x="534669" y="749300"/>
                </a:lnTo>
                <a:lnTo>
                  <a:pt x="508000" y="786130"/>
                </a:lnTo>
                <a:lnTo>
                  <a:pt x="481965" y="823595"/>
                </a:lnTo>
                <a:lnTo>
                  <a:pt x="456565" y="861695"/>
                </a:lnTo>
                <a:lnTo>
                  <a:pt x="431800" y="901065"/>
                </a:lnTo>
                <a:lnTo>
                  <a:pt x="407669" y="940435"/>
                </a:lnTo>
                <a:lnTo>
                  <a:pt x="360680" y="1021715"/>
                </a:lnTo>
                <a:lnTo>
                  <a:pt x="338455" y="1063625"/>
                </a:lnTo>
                <a:lnTo>
                  <a:pt x="316865" y="1105535"/>
                </a:lnTo>
                <a:lnTo>
                  <a:pt x="274955" y="1191895"/>
                </a:lnTo>
                <a:lnTo>
                  <a:pt x="255269" y="1236345"/>
                </a:lnTo>
                <a:lnTo>
                  <a:pt x="236219" y="1280795"/>
                </a:lnTo>
                <a:lnTo>
                  <a:pt x="217805" y="1325880"/>
                </a:lnTo>
                <a:lnTo>
                  <a:pt x="200025" y="1372235"/>
                </a:lnTo>
                <a:lnTo>
                  <a:pt x="182880" y="1418590"/>
                </a:lnTo>
                <a:lnTo>
                  <a:pt x="166369" y="1464945"/>
                </a:lnTo>
                <a:lnTo>
                  <a:pt x="150494" y="1512570"/>
                </a:lnTo>
                <a:lnTo>
                  <a:pt x="135890" y="1560195"/>
                </a:lnTo>
                <a:lnTo>
                  <a:pt x="121285" y="1609090"/>
                </a:lnTo>
                <a:lnTo>
                  <a:pt x="107950" y="1657985"/>
                </a:lnTo>
                <a:lnTo>
                  <a:pt x="95250" y="1706880"/>
                </a:lnTo>
                <a:lnTo>
                  <a:pt x="83185" y="1757045"/>
                </a:lnTo>
                <a:lnTo>
                  <a:pt x="71755" y="1807210"/>
                </a:lnTo>
                <a:lnTo>
                  <a:pt x="61594" y="1858010"/>
                </a:lnTo>
                <a:lnTo>
                  <a:pt x="52069" y="1908810"/>
                </a:lnTo>
                <a:lnTo>
                  <a:pt x="43180" y="1960880"/>
                </a:lnTo>
                <a:lnTo>
                  <a:pt x="34925" y="2012315"/>
                </a:lnTo>
                <a:lnTo>
                  <a:pt x="20955" y="2117725"/>
                </a:lnTo>
                <a:lnTo>
                  <a:pt x="10794" y="2224405"/>
                </a:lnTo>
                <a:lnTo>
                  <a:pt x="6985" y="2277745"/>
                </a:lnTo>
                <a:lnTo>
                  <a:pt x="3810" y="2332355"/>
                </a:lnTo>
                <a:lnTo>
                  <a:pt x="1905" y="2386330"/>
                </a:lnTo>
                <a:lnTo>
                  <a:pt x="635" y="2440940"/>
                </a:lnTo>
                <a:lnTo>
                  <a:pt x="0" y="2496185"/>
                </a:lnTo>
                <a:lnTo>
                  <a:pt x="635" y="2551430"/>
                </a:lnTo>
                <a:lnTo>
                  <a:pt x="1905" y="2606040"/>
                </a:lnTo>
                <a:lnTo>
                  <a:pt x="3810" y="2660015"/>
                </a:lnTo>
                <a:lnTo>
                  <a:pt x="6985" y="2714625"/>
                </a:lnTo>
                <a:lnTo>
                  <a:pt x="10794" y="2767965"/>
                </a:lnTo>
                <a:lnTo>
                  <a:pt x="20955" y="2874645"/>
                </a:lnTo>
                <a:lnTo>
                  <a:pt x="34925" y="2980055"/>
                </a:lnTo>
                <a:lnTo>
                  <a:pt x="43180" y="3031490"/>
                </a:lnTo>
                <a:lnTo>
                  <a:pt x="52069" y="3083560"/>
                </a:lnTo>
                <a:lnTo>
                  <a:pt x="61594" y="3134360"/>
                </a:lnTo>
                <a:lnTo>
                  <a:pt x="71755" y="3185160"/>
                </a:lnTo>
                <a:lnTo>
                  <a:pt x="83185" y="3235325"/>
                </a:lnTo>
                <a:lnTo>
                  <a:pt x="95250" y="3285490"/>
                </a:lnTo>
                <a:lnTo>
                  <a:pt x="107950" y="3334385"/>
                </a:lnTo>
                <a:lnTo>
                  <a:pt x="121285" y="3383280"/>
                </a:lnTo>
                <a:lnTo>
                  <a:pt x="135890" y="3432175"/>
                </a:lnTo>
                <a:lnTo>
                  <a:pt x="150494" y="3479800"/>
                </a:lnTo>
                <a:lnTo>
                  <a:pt x="166369" y="3527425"/>
                </a:lnTo>
                <a:lnTo>
                  <a:pt x="182880" y="3573780"/>
                </a:lnTo>
                <a:lnTo>
                  <a:pt x="200025" y="3620135"/>
                </a:lnTo>
                <a:lnTo>
                  <a:pt x="217805" y="3666490"/>
                </a:lnTo>
                <a:lnTo>
                  <a:pt x="236219" y="3711575"/>
                </a:lnTo>
                <a:lnTo>
                  <a:pt x="255269" y="3756025"/>
                </a:lnTo>
                <a:lnTo>
                  <a:pt x="274955" y="3800475"/>
                </a:lnTo>
                <a:lnTo>
                  <a:pt x="316865" y="3886835"/>
                </a:lnTo>
                <a:lnTo>
                  <a:pt x="338455" y="3928745"/>
                </a:lnTo>
                <a:lnTo>
                  <a:pt x="360680" y="3970655"/>
                </a:lnTo>
                <a:lnTo>
                  <a:pt x="407669" y="4051935"/>
                </a:lnTo>
                <a:lnTo>
                  <a:pt x="431800" y="4091305"/>
                </a:lnTo>
                <a:lnTo>
                  <a:pt x="456565" y="4130675"/>
                </a:lnTo>
                <a:lnTo>
                  <a:pt x="481965" y="4168775"/>
                </a:lnTo>
                <a:lnTo>
                  <a:pt x="508000" y="4206240"/>
                </a:lnTo>
                <a:lnTo>
                  <a:pt x="534669" y="4243070"/>
                </a:lnTo>
                <a:lnTo>
                  <a:pt x="561340" y="4279265"/>
                </a:lnTo>
                <a:lnTo>
                  <a:pt x="589280" y="4314825"/>
                </a:lnTo>
                <a:lnTo>
                  <a:pt x="617219" y="4349115"/>
                </a:lnTo>
                <a:lnTo>
                  <a:pt x="646430" y="4383405"/>
                </a:lnTo>
                <a:lnTo>
                  <a:pt x="675640" y="4416425"/>
                </a:lnTo>
                <a:lnTo>
                  <a:pt x="704850" y="4448810"/>
                </a:lnTo>
                <a:lnTo>
                  <a:pt x="765809" y="4511040"/>
                </a:lnTo>
                <a:lnTo>
                  <a:pt x="797559" y="4540885"/>
                </a:lnTo>
                <a:lnTo>
                  <a:pt x="861059" y="4598035"/>
                </a:lnTo>
                <a:lnTo>
                  <a:pt x="893444" y="4625340"/>
                </a:lnTo>
                <a:lnTo>
                  <a:pt x="927100" y="4651375"/>
                </a:lnTo>
                <a:lnTo>
                  <a:pt x="960119" y="4677410"/>
                </a:lnTo>
                <a:lnTo>
                  <a:pt x="994409" y="4702175"/>
                </a:lnTo>
                <a:lnTo>
                  <a:pt x="1028700" y="4725670"/>
                </a:lnTo>
                <a:lnTo>
                  <a:pt x="1062990" y="4748530"/>
                </a:lnTo>
                <a:lnTo>
                  <a:pt x="1098550" y="4770120"/>
                </a:lnTo>
                <a:lnTo>
                  <a:pt x="1134109" y="4791075"/>
                </a:lnTo>
                <a:lnTo>
                  <a:pt x="1169670" y="4811395"/>
                </a:lnTo>
                <a:lnTo>
                  <a:pt x="1205865" y="4830445"/>
                </a:lnTo>
                <a:lnTo>
                  <a:pt x="1242695" y="4848225"/>
                </a:lnTo>
                <a:lnTo>
                  <a:pt x="1279525" y="4865370"/>
                </a:lnTo>
                <a:lnTo>
                  <a:pt x="1316990" y="4881245"/>
                </a:lnTo>
                <a:lnTo>
                  <a:pt x="1355090" y="4896485"/>
                </a:lnTo>
                <a:lnTo>
                  <a:pt x="1393190" y="4910455"/>
                </a:lnTo>
                <a:lnTo>
                  <a:pt x="1431290" y="4923155"/>
                </a:lnTo>
                <a:lnTo>
                  <a:pt x="1470025" y="4935220"/>
                </a:lnTo>
                <a:lnTo>
                  <a:pt x="1548130" y="4955540"/>
                </a:lnTo>
                <a:lnTo>
                  <a:pt x="1587500" y="4963795"/>
                </a:lnTo>
                <a:lnTo>
                  <a:pt x="1627505" y="4971415"/>
                </a:lnTo>
                <a:lnTo>
                  <a:pt x="1667509" y="4977765"/>
                </a:lnTo>
                <a:lnTo>
                  <a:pt x="1707515" y="4982845"/>
                </a:lnTo>
                <a:lnTo>
                  <a:pt x="1748155" y="4987290"/>
                </a:lnTo>
                <a:lnTo>
                  <a:pt x="1788795" y="4989830"/>
                </a:lnTo>
                <a:lnTo>
                  <a:pt x="1830070" y="4991735"/>
                </a:lnTo>
                <a:lnTo>
                  <a:pt x="1871345" y="4992370"/>
                </a:lnTo>
                <a:lnTo>
                  <a:pt x="1912620" y="4991735"/>
                </a:lnTo>
                <a:lnTo>
                  <a:pt x="1953895" y="4989830"/>
                </a:lnTo>
                <a:lnTo>
                  <a:pt x="1994534" y="4987290"/>
                </a:lnTo>
                <a:lnTo>
                  <a:pt x="2035175" y="4982845"/>
                </a:lnTo>
                <a:lnTo>
                  <a:pt x="2075180" y="4977765"/>
                </a:lnTo>
                <a:lnTo>
                  <a:pt x="2115185" y="4971415"/>
                </a:lnTo>
                <a:lnTo>
                  <a:pt x="2155190" y="4963795"/>
                </a:lnTo>
                <a:lnTo>
                  <a:pt x="2194560" y="4955540"/>
                </a:lnTo>
                <a:lnTo>
                  <a:pt x="2272665" y="4935220"/>
                </a:lnTo>
                <a:lnTo>
                  <a:pt x="2311400" y="4923155"/>
                </a:lnTo>
                <a:lnTo>
                  <a:pt x="2349500" y="4910455"/>
                </a:lnTo>
                <a:lnTo>
                  <a:pt x="2387600" y="4896485"/>
                </a:lnTo>
                <a:lnTo>
                  <a:pt x="2425700" y="4881245"/>
                </a:lnTo>
                <a:lnTo>
                  <a:pt x="2463165" y="4865370"/>
                </a:lnTo>
                <a:lnTo>
                  <a:pt x="2499995" y="4848225"/>
                </a:lnTo>
                <a:lnTo>
                  <a:pt x="2536825" y="4830445"/>
                </a:lnTo>
                <a:lnTo>
                  <a:pt x="2573020" y="4811395"/>
                </a:lnTo>
                <a:lnTo>
                  <a:pt x="2608580" y="4791075"/>
                </a:lnTo>
                <a:lnTo>
                  <a:pt x="2644140" y="4770120"/>
                </a:lnTo>
                <a:lnTo>
                  <a:pt x="2679700" y="4748530"/>
                </a:lnTo>
                <a:lnTo>
                  <a:pt x="2713990" y="4725670"/>
                </a:lnTo>
                <a:lnTo>
                  <a:pt x="2748280" y="4702175"/>
                </a:lnTo>
                <a:lnTo>
                  <a:pt x="2782570" y="4677410"/>
                </a:lnTo>
                <a:lnTo>
                  <a:pt x="2815590" y="4651375"/>
                </a:lnTo>
                <a:lnTo>
                  <a:pt x="2849245" y="4625340"/>
                </a:lnTo>
                <a:lnTo>
                  <a:pt x="2881630" y="4598035"/>
                </a:lnTo>
                <a:lnTo>
                  <a:pt x="2945130" y="4540885"/>
                </a:lnTo>
                <a:lnTo>
                  <a:pt x="2976880" y="4511040"/>
                </a:lnTo>
                <a:lnTo>
                  <a:pt x="3037840" y="4448810"/>
                </a:lnTo>
                <a:lnTo>
                  <a:pt x="3067050" y="4416425"/>
                </a:lnTo>
                <a:lnTo>
                  <a:pt x="3096260" y="4383405"/>
                </a:lnTo>
                <a:lnTo>
                  <a:pt x="3125470" y="4349115"/>
                </a:lnTo>
                <a:lnTo>
                  <a:pt x="3153410" y="4314825"/>
                </a:lnTo>
                <a:lnTo>
                  <a:pt x="3181350" y="4279265"/>
                </a:lnTo>
                <a:lnTo>
                  <a:pt x="3208020" y="4243070"/>
                </a:lnTo>
                <a:lnTo>
                  <a:pt x="3234690" y="4206240"/>
                </a:lnTo>
                <a:lnTo>
                  <a:pt x="3260725" y="4168775"/>
                </a:lnTo>
                <a:lnTo>
                  <a:pt x="3286125" y="4130675"/>
                </a:lnTo>
                <a:lnTo>
                  <a:pt x="3310890" y="4091305"/>
                </a:lnTo>
                <a:lnTo>
                  <a:pt x="3335020" y="4051935"/>
                </a:lnTo>
                <a:lnTo>
                  <a:pt x="3382009" y="3970655"/>
                </a:lnTo>
                <a:lnTo>
                  <a:pt x="3404234" y="3928745"/>
                </a:lnTo>
                <a:lnTo>
                  <a:pt x="3425825" y="3886835"/>
                </a:lnTo>
                <a:lnTo>
                  <a:pt x="3467734" y="3800475"/>
                </a:lnTo>
                <a:lnTo>
                  <a:pt x="3487420" y="3756025"/>
                </a:lnTo>
                <a:lnTo>
                  <a:pt x="3506470" y="3711575"/>
                </a:lnTo>
                <a:lnTo>
                  <a:pt x="3524884" y="3666490"/>
                </a:lnTo>
                <a:lnTo>
                  <a:pt x="3542665" y="3620135"/>
                </a:lnTo>
                <a:lnTo>
                  <a:pt x="3559809" y="3573780"/>
                </a:lnTo>
                <a:lnTo>
                  <a:pt x="3576320" y="3527425"/>
                </a:lnTo>
                <a:lnTo>
                  <a:pt x="3592195" y="3479800"/>
                </a:lnTo>
                <a:lnTo>
                  <a:pt x="3606800" y="3432175"/>
                </a:lnTo>
                <a:lnTo>
                  <a:pt x="3621404" y="3383280"/>
                </a:lnTo>
                <a:lnTo>
                  <a:pt x="3634740" y="3334385"/>
                </a:lnTo>
                <a:lnTo>
                  <a:pt x="3647440" y="3285490"/>
                </a:lnTo>
                <a:lnTo>
                  <a:pt x="3659504" y="3235325"/>
                </a:lnTo>
                <a:lnTo>
                  <a:pt x="3670934" y="3185160"/>
                </a:lnTo>
                <a:lnTo>
                  <a:pt x="3681095" y="3134360"/>
                </a:lnTo>
                <a:lnTo>
                  <a:pt x="3690620" y="3083560"/>
                </a:lnTo>
                <a:lnTo>
                  <a:pt x="3699509" y="3031490"/>
                </a:lnTo>
                <a:lnTo>
                  <a:pt x="3707765" y="2980055"/>
                </a:lnTo>
                <a:lnTo>
                  <a:pt x="3721734" y="2874645"/>
                </a:lnTo>
                <a:lnTo>
                  <a:pt x="3731895" y="2767965"/>
                </a:lnTo>
                <a:lnTo>
                  <a:pt x="3735704" y="2714625"/>
                </a:lnTo>
                <a:lnTo>
                  <a:pt x="3738879" y="2660015"/>
                </a:lnTo>
                <a:lnTo>
                  <a:pt x="3740784" y="2606040"/>
                </a:lnTo>
                <a:lnTo>
                  <a:pt x="3742054" y="2551430"/>
                </a:lnTo>
                <a:lnTo>
                  <a:pt x="3742690" y="2496185"/>
                </a:lnTo>
                <a:lnTo>
                  <a:pt x="3742054" y="2440940"/>
                </a:lnTo>
                <a:lnTo>
                  <a:pt x="3740784" y="2386330"/>
                </a:lnTo>
                <a:lnTo>
                  <a:pt x="3738879" y="2332355"/>
                </a:lnTo>
                <a:lnTo>
                  <a:pt x="3735704" y="2277745"/>
                </a:lnTo>
                <a:lnTo>
                  <a:pt x="3731895" y="2224405"/>
                </a:lnTo>
                <a:lnTo>
                  <a:pt x="3721734" y="2117725"/>
                </a:lnTo>
                <a:lnTo>
                  <a:pt x="3707765" y="2012315"/>
                </a:lnTo>
                <a:lnTo>
                  <a:pt x="3699509" y="1960880"/>
                </a:lnTo>
                <a:lnTo>
                  <a:pt x="3690620" y="1908810"/>
                </a:lnTo>
                <a:lnTo>
                  <a:pt x="3681095" y="1858010"/>
                </a:lnTo>
                <a:lnTo>
                  <a:pt x="3670934" y="1807210"/>
                </a:lnTo>
                <a:lnTo>
                  <a:pt x="3659504" y="1757045"/>
                </a:lnTo>
                <a:lnTo>
                  <a:pt x="3647440" y="1706880"/>
                </a:lnTo>
                <a:lnTo>
                  <a:pt x="3634740" y="1657985"/>
                </a:lnTo>
                <a:lnTo>
                  <a:pt x="3621404" y="1609090"/>
                </a:lnTo>
                <a:lnTo>
                  <a:pt x="3606800" y="1560195"/>
                </a:lnTo>
                <a:lnTo>
                  <a:pt x="3592195" y="1512570"/>
                </a:lnTo>
                <a:lnTo>
                  <a:pt x="3576320" y="1464945"/>
                </a:lnTo>
                <a:lnTo>
                  <a:pt x="3559809" y="1418590"/>
                </a:lnTo>
                <a:lnTo>
                  <a:pt x="3542665" y="1372235"/>
                </a:lnTo>
                <a:lnTo>
                  <a:pt x="3524884" y="1325880"/>
                </a:lnTo>
                <a:lnTo>
                  <a:pt x="3506470" y="1280795"/>
                </a:lnTo>
                <a:lnTo>
                  <a:pt x="3487420" y="1236345"/>
                </a:lnTo>
                <a:lnTo>
                  <a:pt x="3467734" y="1191895"/>
                </a:lnTo>
                <a:lnTo>
                  <a:pt x="3425825" y="1105535"/>
                </a:lnTo>
                <a:lnTo>
                  <a:pt x="3404234" y="1063625"/>
                </a:lnTo>
                <a:lnTo>
                  <a:pt x="3382009" y="1021715"/>
                </a:lnTo>
                <a:lnTo>
                  <a:pt x="3335020" y="940435"/>
                </a:lnTo>
                <a:lnTo>
                  <a:pt x="3310890" y="901065"/>
                </a:lnTo>
                <a:lnTo>
                  <a:pt x="3286125" y="861695"/>
                </a:lnTo>
                <a:lnTo>
                  <a:pt x="3260725" y="823595"/>
                </a:lnTo>
                <a:lnTo>
                  <a:pt x="3234690" y="786130"/>
                </a:lnTo>
                <a:lnTo>
                  <a:pt x="3208020" y="749300"/>
                </a:lnTo>
                <a:lnTo>
                  <a:pt x="3181350" y="713105"/>
                </a:lnTo>
                <a:lnTo>
                  <a:pt x="3153410" y="677545"/>
                </a:lnTo>
                <a:lnTo>
                  <a:pt x="3125470" y="643255"/>
                </a:lnTo>
                <a:lnTo>
                  <a:pt x="3096260" y="608965"/>
                </a:lnTo>
                <a:lnTo>
                  <a:pt x="3067050" y="575945"/>
                </a:lnTo>
                <a:lnTo>
                  <a:pt x="3037840" y="543560"/>
                </a:lnTo>
                <a:lnTo>
                  <a:pt x="2976880" y="481330"/>
                </a:lnTo>
                <a:lnTo>
                  <a:pt x="2945130" y="451485"/>
                </a:lnTo>
                <a:lnTo>
                  <a:pt x="2881630" y="394335"/>
                </a:lnTo>
                <a:lnTo>
                  <a:pt x="2849245" y="367030"/>
                </a:lnTo>
                <a:lnTo>
                  <a:pt x="2815590" y="340995"/>
                </a:lnTo>
                <a:lnTo>
                  <a:pt x="2782570" y="314960"/>
                </a:lnTo>
                <a:lnTo>
                  <a:pt x="2748280" y="290195"/>
                </a:lnTo>
                <a:lnTo>
                  <a:pt x="2713990" y="266700"/>
                </a:lnTo>
                <a:lnTo>
                  <a:pt x="2679700" y="243840"/>
                </a:lnTo>
                <a:lnTo>
                  <a:pt x="2644140" y="222250"/>
                </a:lnTo>
                <a:lnTo>
                  <a:pt x="2608580" y="201295"/>
                </a:lnTo>
                <a:lnTo>
                  <a:pt x="2573020" y="180975"/>
                </a:lnTo>
                <a:lnTo>
                  <a:pt x="2536825" y="161925"/>
                </a:lnTo>
                <a:lnTo>
                  <a:pt x="2499995" y="144145"/>
                </a:lnTo>
                <a:lnTo>
                  <a:pt x="2463165" y="127000"/>
                </a:lnTo>
                <a:lnTo>
                  <a:pt x="2425700" y="111125"/>
                </a:lnTo>
                <a:lnTo>
                  <a:pt x="2387600" y="95885"/>
                </a:lnTo>
                <a:lnTo>
                  <a:pt x="2349500" y="81915"/>
                </a:lnTo>
                <a:lnTo>
                  <a:pt x="2311400" y="69215"/>
                </a:lnTo>
                <a:lnTo>
                  <a:pt x="2272665" y="57150"/>
                </a:lnTo>
                <a:lnTo>
                  <a:pt x="2194560" y="36830"/>
                </a:lnTo>
                <a:lnTo>
                  <a:pt x="2155190" y="28575"/>
                </a:lnTo>
                <a:lnTo>
                  <a:pt x="2115185" y="20955"/>
                </a:lnTo>
                <a:lnTo>
                  <a:pt x="2075180" y="14605"/>
                </a:lnTo>
                <a:lnTo>
                  <a:pt x="2035175" y="9525"/>
                </a:lnTo>
                <a:lnTo>
                  <a:pt x="1994534" y="5080"/>
                </a:lnTo>
                <a:lnTo>
                  <a:pt x="1953895" y="2540"/>
                </a:lnTo>
                <a:lnTo>
                  <a:pt x="1912620" y="635"/>
                </a:lnTo>
                <a:lnTo>
                  <a:pt x="1871345" y="0"/>
                </a:lnTo>
                <a:close/>
              </a:path>
            </a:pathLst>
          </a:custGeom>
          <a:solidFill>
            <a:srgbClr val="85D6DE">
              <a:alpha val="7686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0195" y="2531490"/>
            <a:ext cx="3483609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9141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816102" y="2039112"/>
            <a:ext cx="78867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1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500289"/>
            <a:ext cx="75438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242887" y="2411516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42887" y="2707071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242887" y="3567512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42887" y="3863067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42887" y="4737597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242887" y="5033152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03608" y="2411516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03608" y="2707071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03608" y="3570539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03608" y="3865136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9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500289"/>
            <a:ext cx="75438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4984" y="3548340"/>
            <a:ext cx="20574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569589" y="3548340"/>
            <a:ext cx="20574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24194" y="3548340"/>
            <a:ext cx="20574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23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43" y="0"/>
            <a:ext cx="4636008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722461" y="4070850"/>
            <a:ext cx="384953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546" y="4151376"/>
            <a:ext cx="3332748" cy="914400"/>
          </a:xfrm>
        </p:spPr>
        <p:txBody>
          <a:bodyPr anchor="ctr" anchorCtr="0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86000" y="777240"/>
            <a:ext cx="61722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88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43" y="0"/>
            <a:ext cx="9141714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4572000" y="1143000"/>
            <a:ext cx="41148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0" rtlCol="0" anchor="ctr"/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143000"/>
            <a:ext cx="41148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2050" y="2996693"/>
            <a:ext cx="3312414" cy="2216986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93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11630" y="1993393"/>
            <a:ext cx="13716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255264"/>
            <a:ext cx="548640" cy="457200"/>
          </a:xfr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4258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36499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114800"/>
            <a:ext cx="548640" cy="457200"/>
          </a:xfr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4258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233672"/>
            <a:ext cx="480060" cy="201776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673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685800" y="777240"/>
            <a:ext cx="7771257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1371600"/>
            <a:ext cx="3793331" cy="640080"/>
          </a:xfrm>
        </p:spPr>
        <p:txBody>
          <a:bodyPr>
            <a:no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82446" y="2105025"/>
            <a:ext cx="3134106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0872" y="2103120"/>
            <a:ext cx="1639062" cy="365760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0872" y="2569464"/>
            <a:ext cx="1639062" cy="2916936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5674" y="2103120"/>
            <a:ext cx="1639062" cy="365760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5674" y="2569464"/>
            <a:ext cx="1639062" cy="2916936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49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62" y="1929383"/>
            <a:ext cx="3360420" cy="640080"/>
          </a:xfrm>
        </p:spPr>
        <p:txBody>
          <a:bodyPr>
            <a:no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73836" y="2871216"/>
            <a:ext cx="1549908" cy="365760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3836" y="3337560"/>
            <a:ext cx="1549908" cy="2286000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763774" y="2871216"/>
            <a:ext cx="1549908" cy="365760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763774" y="3337560"/>
            <a:ext cx="1549908" cy="2286000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6582" y="1289304"/>
            <a:ext cx="3429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2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714980"/>
            <a:ext cx="7886700" cy="64008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819656"/>
            <a:ext cx="3868340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386584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819656"/>
            <a:ext cx="3887391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386584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00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6192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7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43" y="0"/>
            <a:ext cx="9141714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83" y="1878097"/>
            <a:ext cx="3429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8683" y="3184149"/>
            <a:ext cx="34290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8683" y="2888594"/>
            <a:ext cx="34290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2"/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88683" y="4340145"/>
            <a:ext cx="34290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88683" y="4044590"/>
            <a:ext cx="34290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2"/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7977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3049524" y="0"/>
            <a:ext cx="3044952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450592"/>
            <a:ext cx="2057400" cy="640080"/>
          </a:xfrm>
        </p:spPr>
        <p:txBody>
          <a:bodyPr>
            <a:no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3300" y="3566160"/>
            <a:ext cx="20574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3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500289"/>
            <a:ext cx="7543800" cy="147732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242887" y="2411516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42887" y="2707071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242887" y="3567512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42887" y="3863067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42887" y="4737597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242887" y="5033152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03608" y="2411516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03608" y="2707071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03608" y="3570539"/>
            <a:ext cx="3086100" cy="274320"/>
          </a:xfrm>
        </p:spPr>
        <p:txBody>
          <a:bodyPr>
            <a:noAutofit/>
          </a:bodyPr>
          <a:lstStyle>
            <a:lvl1pPr marL="0" indent="0">
              <a:lnSpc>
                <a:spcPts val="165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03608" y="3865136"/>
            <a:ext cx="3086100" cy="731520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lnSpc>
                <a:spcPts val="1650"/>
              </a:lnSpc>
              <a:buNone/>
              <a:defRPr sz="1200"/>
            </a:lvl2pPr>
            <a:lvl3pPr marL="685800" indent="0">
              <a:lnSpc>
                <a:spcPts val="1650"/>
              </a:lnSpc>
              <a:buNone/>
              <a:defRPr sz="1200"/>
            </a:lvl3pPr>
            <a:lvl4pPr marL="1028700" indent="0">
              <a:lnSpc>
                <a:spcPts val="1650"/>
              </a:lnSpc>
              <a:buNone/>
              <a:defRPr sz="1200"/>
            </a:lvl4pPr>
            <a:lvl5pPr marL="1371600" indent="0">
              <a:lnSpc>
                <a:spcPts val="165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6377940"/>
            <a:ext cx="2103120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7938" y="1901952"/>
            <a:ext cx="2953062" cy="2387600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938" y="4379976"/>
            <a:ext cx="2953062" cy="572798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5369" y="1143000"/>
            <a:ext cx="37719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686943" y="777240"/>
            <a:ext cx="7770114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4286" y="777240"/>
            <a:ext cx="3888486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28800"/>
            <a:ext cx="3065526" cy="841248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799983"/>
            <a:ext cx="3065526" cy="220370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buNone/>
              <a:defRPr sz="105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1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191" y="0"/>
            <a:ext cx="9141619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650" y="1975104"/>
            <a:ext cx="157734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650" y="5249545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411" y="5538152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31770" y="1975104"/>
            <a:ext cx="157734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32008" y="5249545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31770" y="5538152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34890" y="1975104"/>
            <a:ext cx="157734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4653" y="5249545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34414" y="5538152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38010" y="1975104"/>
            <a:ext cx="157734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37059" y="5249545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36820" y="5538152"/>
            <a:ext cx="1577579" cy="27432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110" cy="685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69537"/>
            <a:ext cx="3027045" cy="4188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892424"/>
            <a:ext cx="1143000" cy="2365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7104" y="271017"/>
            <a:ext cx="3669791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705102"/>
            <a:ext cx="8529319" cy="386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07029"/>
            <a:ext cx="78867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5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49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10" Type="http://schemas.openxmlformats.org/officeDocument/2006/relationships/image" Target="../media/image51.jp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58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1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044" y="4544948"/>
            <a:ext cx="2968956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120650" indent="-5969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Team </a:t>
            </a:r>
            <a:r>
              <a:rPr sz="2000" dirty="0">
                <a:latin typeface="Carlito"/>
                <a:cs typeface="Carlito"/>
              </a:rPr>
              <a:t>Members :- </a:t>
            </a:r>
            <a:endParaRPr lang="en-US" sz="2000" dirty="0">
              <a:latin typeface="Carlito"/>
              <a:cs typeface="Carlito"/>
            </a:endParaRPr>
          </a:p>
          <a:p>
            <a:pPr marL="71755" marR="120650" indent="-59690" algn="just">
              <a:spcBef>
                <a:spcPts val="100"/>
              </a:spcBef>
            </a:pPr>
            <a:r>
              <a:rPr lang="en-IN" sz="2000" b="1" spc="-5" dirty="0" err="1">
                <a:latin typeface="Carlito"/>
                <a:cs typeface="Carlito"/>
              </a:rPr>
              <a:t>Dr.</a:t>
            </a:r>
            <a:r>
              <a:rPr lang="en-IN" sz="2000" b="1" spc="-5" dirty="0">
                <a:latin typeface="Carlito"/>
                <a:cs typeface="Carlito"/>
              </a:rPr>
              <a:t> Mahavir A. </a:t>
            </a:r>
            <a:r>
              <a:rPr lang="en-IN" sz="2000" b="1" spc="-5" dirty="0" err="1">
                <a:latin typeface="Carlito"/>
                <a:cs typeface="Carlito"/>
              </a:rPr>
              <a:t>Devmane</a:t>
            </a:r>
            <a:endParaRPr lang="en-IN" sz="2000" dirty="0">
              <a:latin typeface="Carlito"/>
              <a:cs typeface="Carlito"/>
            </a:endParaRPr>
          </a:p>
          <a:p>
            <a:pPr marL="71755" marR="120650" indent="-59690" algn="just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latin typeface="Carlito"/>
                <a:cs typeface="Carlito"/>
              </a:rPr>
              <a:t> </a:t>
            </a:r>
            <a:r>
              <a:rPr lang="en-IN" sz="2000" b="1" dirty="0">
                <a:latin typeface="Carlito"/>
                <a:cs typeface="Carlito"/>
              </a:rPr>
              <a:t>Mr. </a:t>
            </a:r>
            <a:r>
              <a:rPr lang="en-IN" sz="2000" b="1" dirty="0" err="1">
                <a:latin typeface="Carlito"/>
                <a:cs typeface="Carlito"/>
              </a:rPr>
              <a:t>Mithilesh</a:t>
            </a:r>
            <a:r>
              <a:rPr lang="en-IN" sz="2000" b="1" spc="-80" dirty="0">
                <a:latin typeface="Carlito"/>
                <a:cs typeface="Carlito"/>
              </a:rPr>
              <a:t> </a:t>
            </a:r>
            <a:r>
              <a:rPr lang="en-IN" sz="2000" b="1" spc="-5" dirty="0">
                <a:latin typeface="Carlito"/>
                <a:cs typeface="Carlito"/>
              </a:rPr>
              <a:t>Pandey</a:t>
            </a:r>
          </a:p>
          <a:p>
            <a:pPr marL="71755" marR="120650" indent="-59690" algn="just">
              <a:lnSpc>
                <a:spcPct val="100000"/>
              </a:lnSpc>
              <a:spcBef>
                <a:spcPts val="100"/>
              </a:spcBef>
            </a:pPr>
            <a:r>
              <a:rPr lang="en-IN" sz="2000" b="1" spc="-5" dirty="0">
                <a:latin typeface="Carlito"/>
                <a:cs typeface="Carlito"/>
              </a:rPr>
              <a:t> Mr. </a:t>
            </a:r>
            <a:r>
              <a:rPr lang="en-IN" sz="2000" b="1" dirty="0">
                <a:latin typeface="Carlito"/>
                <a:cs typeface="Carlito"/>
              </a:rPr>
              <a:t>Ahmad</a:t>
            </a:r>
            <a:r>
              <a:rPr lang="en-IN" sz="2000" b="1" spc="-25" dirty="0">
                <a:latin typeface="Carlito"/>
                <a:cs typeface="Carlito"/>
              </a:rPr>
              <a:t> </a:t>
            </a:r>
            <a:r>
              <a:rPr lang="en-IN" sz="2000" b="1" dirty="0">
                <a:latin typeface="Carlito"/>
                <a:cs typeface="Carlito"/>
              </a:rPr>
              <a:t>Ansari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8068" y="1492250"/>
            <a:ext cx="311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00"/>
                </a:solidFill>
                <a:latin typeface="Carlito"/>
                <a:cs typeface="Carlito"/>
              </a:rPr>
              <a:t>Organization </a:t>
            </a:r>
            <a:r>
              <a:rPr sz="1800" spc="-5" dirty="0">
                <a:solidFill>
                  <a:srgbClr val="000000"/>
                </a:solidFill>
                <a:latin typeface="Carlito"/>
                <a:cs typeface="Carlito"/>
              </a:rPr>
              <a:t>Name:</a:t>
            </a:r>
            <a:r>
              <a:rPr sz="1800" spc="-20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rlito"/>
                <a:cs typeface="Carlito"/>
              </a:rPr>
              <a:t>VPPCOE&amp;VA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8068" y="2057817"/>
            <a:ext cx="3946525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lang="en-IN" sz="1800" b="1" spc="-5" dirty="0">
                <a:latin typeface="Carlito"/>
                <a:cs typeface="Carlito"/>
              </a:rPr>
              <a:t>Domain: </a:t>
            </a:r>
            <a:r>
              <a:rPr lang="en-IN" sz="1800" spc="-5" dirty="0">
                <a:latin typeface="Carlito"/>
                <a:cs typeface="Carlito"/>
              </a:rPr>
              <a:t>Healthcare.</a:t>
            </a:r>
          </a:p>
          <a:p>
            <a:pPr marL="12700" marR="5080">
              <a:lnSpc>
                <a:spcPct val="99600"/>
              </a:lnSpc>
              <a:spcBef>
                <a:spcPts val="105"/>
              </a:spcBef>
            </a:pPr>
            <a:endParaRPr lang="en-US" sz="1800" b="1" spc="-5" dirty="0">
              <a:latin typeface="Carlito"/>
              <a:cs typeface="Carlito"/>
            </a:endParaRPr>
          </a:p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800" b="1" spc="-5" dirty="0">
                <a:latin typeface="Carlito"/>
                <a:cs typeface="Carlito"/>
              </a:rPr>
              <a:t>Problem Statement: </a:t>
            </a:r>
            <a:r>
              <a:rPr sz="1800" spc="-5" dirty="0">
                <a:latin typeface="Carlito"/>
                <a:cs typeface="Carlito"/>
              </a:rPr>
              <a:t>People </a:t>
            </a:r>
            <a:r>
              <a:rPr sz="1800" spc="-10" dirty="0">
                <a:latin typeface="Carlito"/>
                <a:cs typeface="Carlito"/>
              </a:rPr>
              <a:t>come </a:t>
            </a:r>
            <a:r>
              <a:rPr sz="1800" spc="-5" dirty="0">
                <a:latin typeface="Carlito"/>
                <a:cs typeface="Carlito"/>
              </a:rPr>
              <a:t>to</a:t>
            </a:r>
            <a:r>
              <a:rPr sz="1800" spc="-2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cities  because of better health facilities </a:t>
            </a:r>
            <a:r>
              <a:rPr sz="1800" dirty="0">
                <a:latin typeface="Carlito"/>
                <a:cs typeface="Carlito"/>
              </a:rPr>
              <a:t>as </a:t>
            </a:r>
            <a:r>
              <a:rPr sz="1800" spc="-5" dirty="0">
                <a:latin typeface="Carlito"/>
                <a:cs typeface="Carlito"/>
              </a:rPr>
              <a:t>well.  What should </a:t>
            </a:r>
            <a:r>
              <a:rPr sz="1800" dirty="0">
                <a:latin typeface="Carlito"/>
                <a:cs typeface="Carlito"/>
              </a:rPr>
              <a:t>be </a:t>
            </a:r>
            <a:r>
              <a:rPr sz="1800" spc="-5" dirty="0">
                <a:latin typeface="Carlito"/>
                <a:cs typeface="Carlito"/>
              </a:rPr>
              <a:t>done </a:t>
            </a:r>
            <a:r>
              <a:rPr sz="180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improve health  facilities in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city?</a:t>
            </a:r>
            <a:endParaRPr lang="en-US" sz="1800" spc="-5" dirty="0">
              <a:latin typeface="Carlito"/>
              <a:cs typeface="Carlito"/>
            </a:endParaRPr>
          </a:p>
          <a:p>
            <a:pPr marL="12700" marR="5080">
              <a:lnSpc>
                <a:spcPct val="99600"/>
              </a:lnSpc>
              <a:spcBef>
                <a:spcPts val="105"/>
              </a:spcBef>
            </a:pPr>
            <a:endParaRPr lang="en-IN" b="1" spc="-5" dirty="0">
              <a:latin typeface="Carlito"/>
              <a:cs typeface="Carlito"/>
            </a:endParaRPr>
          </a:p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lang="en-IN" sz="1800" b="1" spc="-5" dirty="0">
                <a:latin typeface="Carlito"/>
                <a:cs typeface="Carlito"/>
              </a:rPr>
              <a:t>Technologies:</a:t>
            </a:r>
            <a:r>
              <a:rPr lang="en-IN" sz="1800" spc="-5" dirty="0">
                <a:latin typeface="Carlito"/>
                <a:cs typeface="Carlito"/>
              </a:rPr>
              <a:t> Bootstrap, PHP Mailer And Google SDK(Software Development Toolkit)</a:t>
            </a:r>
            <a:endParaRPr sz="1800" b="1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35" y="1791970"/>
            <a:ext cx="4212971" cy="271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" y="609601"/>
            <a:ext cx="9135110" cy="457200"/>
          </a:xfrm>
          <a:custGeom>
            <a:avLst/>
            <a:gdLst/>
            <a:ahLst/>
            <a:cxnLst/>
            <a:rect l="l" t="t" r="r" b="b"/>
            <a:pathLst>
              <a:path w="9135110" h="709930">
                <a:moveTo>
                  <a:pt x="9135110" y="0"/>
                </a:moveTo>
                <a:lnTo>
                  <a:pt x="0" y="0"/>
                </a:lnTo>
                <a:lnTo>
                  <a:pt x="0" y="709929"/>
                </a:lnTo>
                <a:lnTo>
                  <a:pt x="9135110" y="709929"/>
                </a:lnTo>
                <a:lnTo>
                  <a:pt x="9135110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Care+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8F1C5-4F7D-4395-98B8-4670CFC21977}"/>
              </a:ext>
            </a:extLst>
          </p:cNvPr>
          <p:cNvSpPr txBox="1"/>
          <p:nvPr/>
        </p:nvSpPr>
        <p:spPr>
          <a:xfrm>
            <a:off x="4572000" y="5169300"/>
            <a:ext cx="4312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Awards</a:t>
            </a:r>
            <a:r>
              <a:rPr lang="en-US" dirty="0"/>
              <a:t>:</a:t>
            </a:r>
          </a:p>
          <a:p>
            <a:r>
              <a:rPr lang="en-US" dirty="0"/>
              <a:t>Won Prize at Smart India Hackathon 2020 at</a:t>
            </a:r>
          </a:p>
          <a:p>
            <a:r>
              <a:rPr lang="en-US" dirty="0"/>
              <a:t>VPPCOE&amp;VA.</a:t>
            </a:r>
          </a:p>
          <a:p>
            <a:r>
              <a:rPr lang="en-US" dirty="0"/>
              <a:t>Won 1</a:t>
            </a:r>
            <a:r>
              <a:rPr lang="en-US" baseline="30000" dirty="0"/>
              <a:t>st</a:t>
            </a:r>
            <a:r>
              <a:rPr lang="en-US" dirty="0"/>
              <a:t> Prize from </a:t>
            </a:r>
            <a:r>
              <a:rPr lang="en-US" dirty="0" err="1"/>
              <a:t>Muncipal</a:t>
            </a:r>
            <a:r>
              <a:rPr lang="en-US" dirty="0"/>
              <a:t> Corporation, </a:t>
            </a:r>
          </a:p>
          <a:p>
            <a:r>
              <a:rPr lang="en-US" dirty="0"/>
              <a:t>Mira- </a:t>
            </a:r>
            <a:r>
              <a:rPr lang="en-US" dirty="0" err="1"/>
              <a:t>Bhayandar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30" y="1508760"/>
            <a:ext cx="2554605" cy="191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5409" y="1676400"/>
            <a:ext cx="2115819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8209" y="0"/>
            <a:ext cx="1203960" cy="1140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3376929"/>
            <a:chOff x="0" y="0"/>
            <a:chExt cx="9144000" cy="3376929"/>
          </a:xfrm>
        </p:grpSpPr>
        <p:sp>
          <p:nvSpPr>
            <p:cNvPr id="6" name="object 6"/>
            <p:cNvSpPr/>
            <p:nvPr/>
          </p:nvSpPr>
          <p:spPr>
            <a:xfrm>
              <a:off x="7784465" y="0"/>
              <a:ext cx="598170" cy="12077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9144000" cy="1414780"/>
            </a:xfrm>
            <a:custGeom>
              <a:avLst/>
              <a:gdLst/>
              <a:ahLst/>
              <a:cxnLst/>
              <a:rect l="l" t="t" r="r" b="b"/>
              <a:pathLst>
                <a:path w="9144000" h="1414780">
                  <a:moveTo>
                    <a:pt x="9144000" y="0"/>
                  </a:moveTo>
                  <a:lnTo>
                    <a:pt x="0" y="0"/>
                  </a:lnTo>
                  <a:lnTo>
                    <a:pt x="0" y="1414779"/>
                  </a:lnTo>
                  <a:lnTo>
                    <a:pt x="9144000" y="14147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825" y="1438275"/>
              <a:ext cx="2319654" cy="187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0059" y="1410969"/>
              <a:ext cx="1969134" cy="19659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32704" y="4178300"/>
            <a:ext cx="2252980" cy="2679700"/>
            <a:chOff x="5132704" y="4178300"/>
            <a:chExt cx="2252980" cy="2679700"/>
          </a:xfrm>
        </p:grpSpPr>
        <p:sp>
          <p:nvSpPr>
            <p:cNvPr id="11" name="object 11"/>
            <p:cNvSpPr/>
            <p:nvPr/>
          </p:nvSpPr>
          <p:spPr>
            <a:xfrm>
              <a:off x="6455409" y="6095997"/>
              <a:ext cx="746760" cy="762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32704" y="4178300"/>
              <a:ext cx="2252979" cy="21767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95985" y="4401184"/>
            <a:ext cx="2356485" cy="176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9235" y="263397"/>
            <a:ext cx="36150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Advantages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5156" y="3398646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C</a:t>
            </a:r>
            <a:r>
              <a:rPr sz="2400" b="1" spc="-5" dirty="0">
                <a:latin typeface="Tahoma"/>
                <a:cs typeface="Tahoma"/>
              </a:rPr>
              <a:t>ost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65346" y="3410839"/>
            <a:ext cx="2183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5" dirty="0">
                <a:latin typeface="Tahoma"/>
                <a:cs typeface="Tahoma"/>
              </a:rPr>
              <a:t>T</a:t>
            </a:r>
            <a:r>
              <a:rPr sz="2400" b="1" spc="-65" dirty="0">
                <a:latin typeface="Tahoma"/>
                <a:cs typeface="Tahoma"/>
              </a:rPr>
              <a:t>r</a:t>
            </a:r>
            <a:r>
              <a:rPr sz="2400" b="1" spc="-75" dirty="0">
                <a:latin typeface="Tahoma"/>
                <a:cs typeface="Tahoma"/>
              </a:rPr>
              <a:t>a</a:t>
            </a:r>
            <a:r>
              <a:rPr sz="2400" b="1" spc="-95" dirty="0">
                <a:latin typeface="Tahoma"/>
                <a:cs typeface="Tahoma"/>
              </a:rPr>
              <a:t>n</a:t>
            </a:r>
            <a:r>
              <a:rPr sz="2400" b="1" spc="-65" dirty="0">
                <a:latin typeface="Tahoma"/>
                <a:cs typeface="Tahoma"/>
              </a:rPr>
              <a:t>s</a:t>
            </a:r>
            <a:r>
              <a:rPr sz="2400" b="1" spc="-75" dirty="0">
                <a:latin typeface="Tahoma"/>
                <a:cs typeface="Tahoma"/>
              </a:rPr>
              <a:t>p</a:t>
            </a:r>
            <a:r>
              <a:rPr sz="2400" b="1" spc="-85" dirty="0">
                <a:latin typeface="Tahoma"/>
                <a:cs typeface="Tahoma"/>
              </a:rPr>
              <a:t>o</a:t>
            </a:r>
            <a:r>
              <a:rPr sz="2400" b="1" spc="-55" dirty="0">
                <a:latin typeface="Tahoma"/>
                <a:cs typeface="Tahoma"/>
              </a:rPr>
              <a:t>rt</a:t>
            </a:r>
            <a:r>
              <a:rPr sz="2400" b="1" spc="-80" dirty="0">
                <a:latin typeface="Tahoma"/>
                <a:cs typeface="Tahoma"/>
              </a:rPr>
              <a:t>a</a:t>
            </a:r>
            <a:r>
              <a:rPr sz="2400" b="1" spc="-55" dirty="0">
                <a:latin typeface="Tahoma"/>
                <a:cs typeface="Tahoma"/>
              </a:rPr>
              <a:t>t</a:t>
            </a:r>
            <a:r>
              <a:rPr sz="2400" b="1" spc="-45" dirty="0">
                <a:latin typeface="Tahoma"/>
                <a:cs typeface="Tahoma"/>
              </a:rPr>
              <a:t>i</a:t>
            </a:r>
            <a:r>
              <a:rPr sz="2400" b="1" spc="-80" dirty="0">
                <a:latin typeface="Tahoma"/>
                <a:cs typeface="Tahoma"/>
              </a:rPr>
              <a:t>o</a:t>
            </a:r>
            <a:r>
              <a:rPr sz="2400" b="1" spc="-95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74585" y="3448939"/>
            <a:ext cx="1681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ahoma"/>
                <a:cs typeface="Tahoma"/>
              </a:rPr>
              <a:t>Saving</a:t>
            </a:r>
            <a:r>
              <a:rPr sz="2000" b="1" spc="-145" dirty="0">
                <a:latin typeface="Tahoma"/>
                <a:cs typeface="Tahoma"/>
              </a:rPr>
              <a:t> </a:t>
            </a:r>
            <a:r>
              <a:rPr sz="2000" b="1" spc="-10" dirty="0">
                <a:latin typeface="Tahoma"/>
                <a:cs typeface="Tahoma"/>
              </a:rPr>
              <a:t>paper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004" y="6349695"/>
            <a:ext cx="23869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latin typeface="Tahoma"/>
                <a:cs typeface="Tahoma"/>
              </a:rPr>
              <a:t>Less </a:t>
            </a:r>
            <a:r>
              <a:rPr sz="2000" b="1" spc="-125" dirty="0">
                <a:latin typeface="Tahoma"/>
                <a:cs typeface="Tahoma"/>
              </a:rPr>
              <a:t>Response</a:t>
            </a:r>
            <a:r>
              <a:rPr sz="2000" b="1" spc="-45" dirty="0">
                <a:latin typeface="Tahoma"/>
                <a:cs typeface="Tahoma"/>
              </a:rPr>
              <a:t> </a:t>
            </a:r>
            <a:r>
              <a:rPr sz="2000" b="1" spc="-125" dirty="0">
                <a:latin typeface="Tahoma"/>
                <a:cs typeface="Tahoma"/>
              </a:rPr>
              <a:t>Time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1957" y="6310071"/>
            <a:ext cx="1073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ahoma"/>
                <a:cs typeface="Tahoma"/>
              </a:rPr>
              <a:t>Security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110" cy="685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5409" y="1676400"/>
            <a:ext cx="2115819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66234" y="1566544"/>
            <a:ext cx="3463290" cy="5291455"/>
            <a:chOff x="4166234" y="1566544"/>
            <a:chExt cx="3463290" cy="5291455"/>
          </a:xfrm>
        </p:grpSpPr>
        <p:sp>
          <p:nvSpPr>
            <p:cNvPr id="5" name="object 5"/>
            <p:cNvSpPr/>
            <p:nvPr/>
          </p:nvSpPr>
          <p:spPr>
            <a:xfrm>
              <a:off x="6455409" y="6095997"/>
              <a:ext cx="746760" cy="76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66234" y="4044949"/>
              <a:ext cx="3463290" cy="2524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84649" y="1566544"/>
              <a:ext cx="3429000" cy="24904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73879" y="4532630"/>
              <a:ext cx="3249295" cy="19024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1999" y="4730749"/>
              <a:ext cx="2667000" cy="13201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14698" y="4147184"/>
            <a:ext cx="427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ahoma"/>
                <a:cs typeface="Tahoma"/>
              </a:rPr>
              <a:t>Online </a:t>
            </a:r>
            <a:r>
              <a:rPr sz="1800" b="1" spc="-100" dirty="0">
                <a:latin typeface="Tahoma"/>
                <a:cs typeface="Tahoma"/>
              </a:rPr>
              <a:t>Registration </a:t>
            </a:r>
            <a:r>
              <a:rPr sz="1800" b="1" spc="-95" dirty="0">
                <a:latin typeface="Tahoma"/>
                <a:cs typeface="Tahoma"/>
              </a:rPr>
              <a:t>for </a:t>
            </a:r>
            <a:r>
              <a:rPr sz="1800" b="1" spc="-110" dirty="0">
                <a:latin typeface="Tahoma"/>
                <a:cs typeface="Tahoma"/>
              </a:rPr>
              <a:t>organ</a:t>
            </a:r>
            <a:r>
              <a:rPr sz="1800" b="1" spc="-254" dirty="0">
                <a:latin typeface="Tahoma"/>
                <a:cs typeface="Tahoma"/>
              </a:rPr>
              <a:t> </a:t>
            </a:r>
            <a:r>
              <a:rPr sz="1800" b="1" spc="-100" dirty="0">
                <a:latin typeface="Tahoma"/>
                <a:cs typeface="Tahoma"/>
              </a:rPr>
              <a:t>transplant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6953" y="6198819"/>
            <a:ext cx="267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Tahoma"/>
                <a:cs typeface="Tahoma"/>
              </a:rPr>
              <a:t>Nearby </a:t>
            </a:r>
            <a:r>
              <a:rPr sz="1800" b="1" spc="-50" dirty="0">
                <a:latin typeface="Tahoma"/>
                <a:cs typeface="Tahoma"/>
              </a:rPr>
              <a:t>Hospital</a:t>
            </a:r>
            <a:r>
              <a:rPr sz="1800" b="1" spc="100" dirty="0">
                <a:latin typeface="Tahoma"/>
                <a:cs typeface="Tahoma"/>
              </a:rPr>
              <a:t> </a:t>
            </a:r>
            <a:r>
              <a:rPr sz="1800" b="1" spc="-60" dirty="0">
                <a:latin typeface="Tahoma"/>
                <a:cs typeface="Tahoma"/>
              </a:rPr>
              <a:t>Locator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1471930"/>
            <a:ext cx="3027045" cy="5386070"/>
            <a:chOff x="0" y="1471930"/>
            <a:chExt cx="3027045" cy="5386070"/>
          </a:xfrm>
        </p:grpSpPr>
        <p:sp>
          <p:nvSpPr>
            <p:cNvPr id="13" name="object 13"/>
            <p:cNvSpPr/>
            <p:nvPr/>
          </p:nvSpPr>
          <p:spPr>
            <a:xfrm>
              <a:off x="0" y="2670171"/>
              <a:ext cx="3027045" cy="418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892425"/>
              <a:ext cx="1143000" cy="23653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779" y="1471930"/>
              <a:ext cx="2515870" cy="41160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1300" y="1722120"/>
              <a:ext cx="250190" cy="36830"/>
            </a:xfrm>
            <a:custGeom>
              <a:avLst/>
              <a:gdLst/>
              <a:ahLst/>
              <a:cxnLst/>
              <a:rect l="l" t="t" r="r" b="b"/>
              <a:pathLst>
                <a:path w="250189" h="36830">
                  <a:moveTo>
                    <a:pt x="250189" y="0"/>
                  </a:moveTo>
                  <a:lnTo>
                    <a:pt x="0" y="0"/>
                  </a:lnTo>
                  <a:lnTo>
                    <a:pt x="0" y="36829"/>
                  </a:lnTo>
                  <a:lnTo>
                    <a:pt x="250189" y="36829"/>
                  </a:lnTo>
                  <a:lnTo>
                    <a:pt x="250189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96060" y="5224145"/>
              <a:ext cx="336550" cy="31178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05914" y="5327650"/>
              <a:ext cx="119379" cy="1098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6905" y="1767840"/>
              <a:ext cx="2060575" cy="345376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3528" y="5798007"/>
            <a:ext cx="142811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7515" marR="5080" indent="-425450">
              <a:lnSpc>
                <a:spcPct val="100600"/>
              </a:lnSpc>
              <a:spcBef>
                <a:spcPts val="85"/>
              </a:spcBef>
            </a:pPr>
            <a:r>
              <a:rPr sz="1800" b="1" spc="-55" dirty="0">
                <a:latin typeface="Tahoma"/>
                <a:cs typeface="Tahoma"/>
              </a:rPr>
              <a:t>Online Blood  </a:t>
            </a:r>
            <a:r>
              <a:rPr sz="1800" b="1" spc="-5" dirty="0">
                <a:latin typeface="Tahoma"/>
                <a:cs typeface="Tahoma"/>
              </a:rPr>
              <a:t>Bank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0"/>
            <a:ext cx="9144000" cy="1414780"/>
            <a:chOff x="0" y="0"/>
            <a:chExt cx="9144000" cy="1414780"/>
          </a:xfrm>
        </p:grpSpPr>
        <p:sp>
          <p:nvSpPr>
            <p:cNvPr id="22" name="object 22"/>
            <p:cNvSpPr/>
            <p:nvPr/>
          </p:nvSpPr>
          <p:spPr>
            <a:xfrm>
              <a:off x="5998209" y="0"/>
              <a:ext cx="1203960" cy="11404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84465" y="0"/>
              <a:ext cx="598170" cy="120777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9144000" cy="1414780"/>
            </a:xfrm>
            <a:custGeom>
              <a:avLst/>
              <a:gdLst/>
              <a:ahLst/>
              <a:cxnLst/>
              <a:rect l="l" t="t" r="r" b="b"/>
              <a:pathLst>
                <a:path w="9144000" h="1414780">
                  <a:moveTo>
                    <a:pt x="9144000" y="0"/>
                  </a:moveTo>
                  <a:lnTo>
                    <a:pt x="0" y="0"/>
                  </a:lnTo>
                  <a:lnTo>
                    <a:pt x="0" y="1414779"/>
                  </a:lnTo>
                  <a:lnTo>
                    <a:pt x="9144000" y="14147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682367" y="271017"/>
            <a:ext cx="3785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11" y="719613"/>
            <a:ext cx="7886700" cy="48006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538" y="4817032"/>
            <a:ext cx="1653623" cy="216455"/>
          </a:xfrm>
        </p:spPr>
        <p:txBody>
          <a:bodyPr/>
          <a:lstStyle/>
          <a:p>
            <a:r>
              <a:rPr lang="en-US" dirty="0"/>
              <a:t>Dr. Mahavir A </a:t>
            </a:r>
            <a:r>
              <a:rPr lang="en-US" dirty="0" err="1"/>
              <a:t>Devmane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5105828"/>
            <a:ext cx="1577579" cy="205740"/>
          </a:xfrm>
        </p:spPr>
        <p:txBody>
          <a:bodyPr/>
          <a:lstStyle/>
          <a:p>
            <a:r>
              <a:rPr lang="en-US" dirty="0"/>
              <a:t>Guide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82971" y="4827747"/>
            <a:ext cx="1577579" cy="205740"/>
          </a:xfrm>
        </p:spPr>
        <p:txBody>
          <a:bodyPr/>
          <a:lstStyle/>
          <a:p>
            <a:r>
              <a:rPr lang="en-US" dirty="0"/>
              <a:t>Ahmad Ansari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72863" y="5038487"/>
            <a:ext cx="1577579" cy="205740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37532" y="4858345"/>
            <a:ext cx="1577579" cy="205740"/>
          </a:xfrm>
        </p:spPr>
        <p:txBody>
          <a:bodyPr/>
          <a:lstStyle/>
          <a:p>
            <a:r>
              <a:rPr lang="en-US" dirty="0" err="1"/>
              <a:t>Mithilesh</a:t>
            </a:r>
            <a:r>
              <a:rPr lang="en-US" dirty="0"/>
              <a:t> Pandey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37532" y="5113734"/>
            <a:ext cx="1577579" cy="205740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pPr defTabSz="685800"/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pPr defTabSz="685800"/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t>Care+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pPr defTabSz="685800"/>
            <a:fld id="{B5CEABB6-07DC-46E8-9B57-56EC44A396E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pPr defTabSz="685800"/>
              <a:t>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Quire Sans Pro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6BBFC8-4C5F-4FCD-800F-9D1E84037AA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r="3485"/>
          <a:stretch>
            <a:fillRect/>
          </a:stretch>
        </p:blipFill>
        <p:spPr bwMode="auto">
          <a:xfrm>
            <a:off x="628650" y="1519476"/>
            <a:ext cx="205740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AF645117-E642-4574-9B84-D55F3056E7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4252" r="4252"/>
          <a:stretch>
            <a:fillRect/>
          </a:stretch>
        </p:blipFill>
        <p:spPr>
          <a:xfrm>
            <a:off x="3581400" y="1585435"/>
            <a:ext cx="2057400" cy="3017520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58D1AB30-2AD0-4D4D-BAA0-372090432D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3533" r="3533"/>
          <a:stretch>
            <a:fillRect/>
          </a:stretch>
        </p:blipFill>
        <p:spPr>
          <a:xfrm>
            <a:off x="6686550" y="1641396"/>
            <a:ext cx="2057400" cy="3017520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080A-042A-4F2F-B8FC-50D1CB49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Govt. Recognitions</a:t>
            </a:r>
            <a:endParaRPr lang="en-I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B3DF9D0-1270-4F28-B7B4-394A430F7F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6986" b="38476"/>
          <a:stretch/>
        </p:blipFill>
        <p:spPr>
          <a:xfrm>
            <a:off x="628650" y="2352294"/>
            <a:ext cx="1657350" cy="22631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C69B5-DB8D-412D-AC45-3FAE34C2B8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Mithilesh</a:t>
            </a:r>
            <a:r>
              <a:rPr lang="en-US" dirty="0"/>
              <a:t> Pandey</a:t>
            </a:r>
            <a:endParaRPr lang="en-IN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6AF84F9-F825-4FC3-86E4-CE8ADD3E52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5123" r="5123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C5964-24DB-43AC-B7BA-81DC65A70A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Trophy</a:t>
            </a:r>
            <a:endParaRPr lang="en-IN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DA46D4A-B911-4DEF-8C15-76B24FB8B8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039" r="2039"/>
          <a:stretch>
            <a:fillRect/>
          </a:stretch>
        </p:blipFill>
        <p:spPr>
          <a:xfrm>
            <a:off x="4648200" y="1975104"/>
            <a:ext cx="1577340" cy="30175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813919-EB27-49E8-9220-35217FB509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Municipal Corporation</a:t>
            </a:r>
            <a:endParaRPr lang="en-IN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3DE88EB-BE23-490B-BD2E-2D0706E204E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60" t="39009" r="-60" b="18561"/>
          <a:stretch/>
        </p:blipFill>
        <p:spPr>
          <a:xfrm>
            <a:off x="6936348" y="2355404"/>
            <a:ext cx="1577340" cy="226314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5079CA-50AE-4D8F-A901-94AE21F118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Ahmad Ansari</a:t>
            </a:r>
            <a:endParaRPr lang="en-IN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EA9E1DE-15A6-45B9-A19A-DCB8FAAD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t>20XX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Quire Sans Pro Light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73274E4-6CC7-4818-ADA9-759CD075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t>Contoso business plan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Quire Sans Pro Light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8A75CD0-03AD-4AA8-902E-9E33C8BF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5CEABB6-07DC-46E8-9B57-56EC44A396E5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Quire Sans Pro Light"/>
              </a:rPr>
              <a:pPr defTabSz="685800"/>
              <a:t>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Quir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600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110" cy="6857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957"/>
            <a:ext cx="9145905" cy="701675"/>
          </a:xfrm>
          <a:custGeom>
            <a:avLst/>
            <a:gdLst/>
            <a:ahLst/>
            <a:cxnLst/>
            <a:rect l="l" t="t" r="r" b="b"/>
            <a:pathLst>
              <a:path w="9145905" h="701675">
                <a:moveTo>
                  <a:pt x="9145778" y="0"/>
                </a:moveTo>
                <a:lnTo>
                  <a:pt x="0" y="0"/>
                </a:lnTo>
                <a:lnTo>
                  <a:pt x="0" y="701344"/>
                </a:lnTo>
                <a:lnTo>
                  <a:pt x="9145778" y="701344"/>
                </a:lnTo>
                <a:lnTo>
                  <a:pt x="9145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06395" y="10159"/>
            <a:ext cx="3346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Introd</a:t>
            </a:r>
            <a:r>
              <a:rPr dirty="0">
                <a:latin typeface="Times New Roman"/>
                <a:cs typeface="Times New Roman"/>
              </a:rPr>
              <a:t>u</a:t>
            </a:r>
            <a:r>
              <a:rPr spc="-5" dirty="0">
                <a:latin typeface="Times New Roman"/>
                <a:cs typeface="Times New Roman"/>
              </a:rPr>
              <a:t>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044" y="1691385"/>
            <a:ext cx="6179820" cy="332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4665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FFFFFF"/>
                </a:solidFill>
                <a:latin typeface="Carlito"/>
                <a:cs typeface="Carlito"/>
              </a:rPr>
              <a:t>“………………………………………And Only If We</a:t>
            </a:r>
            <a:r>
              <a:rPr sz="2400" i="1" spc="-3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rlito"/>
                <a:cs typeface="Carlito"/>
              </a:rPr>
              <a:t>Had  </a:t>
            </a:r>
            <a:r>
              <a:rPr sz="2400" i="1" dirty="0">
                <a:solidFill>
                  <a:srgbClr val="FFFFFF"/>
                </a:solidFill>
                <a:latin typeface="Carlito"/>
                <a:cs typeface="Carlito"/>
              </a:rPr>
              <a:t>Available </a:t>
            </a:r>
            <a:r>
              <a:rPr sz="2400" i="1" spc="-5" dirty="0">
                <a:solidFill>
                  <a:srgbClr val="FFFFFF"/>
                </a:solidFill>
                <a:latin typeface="Carlito"/>
                <a:cs typeface="Carlito"/>
              </a:rPr>
              <a:t>Facilities”</a:t>
            </a:r>
            <a:endParaRPr sz="2400" dirty="0">
              <a:latin typeface="Carlito"/>
              <a:cs typeface="Carlito"/>
            </a:endParaRPr>
          </a:p>
          <a:p>
            <a:pPr marL="4385310">
              <a:lnSpc>
                <a:spcPct val="100000"/>
              </a:lnSpc>
              <a:spcBef>
                <a:spcPts val="75"/>
              </a:spcBef>
            </a:pPr>
            <a:r>
              <a:rPr sz="2400" i="1" dirty="0">
                <a:solidFill>
                  <a:srgbClr val="FFFFFF"/>
                </a:solidFill>
                <a:latin typeface="Carlito"/>
                <a:cs typeface="Carlito"/>
              </a:rPr>
              <a:t>- Aam</a:t>
            </a:r>
            <a:r>
              <a:rPr sz="2400" i="1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rlito"/>
                <a:cs typeface="Carlito"/>
              </a:rPr>
              <a:t>Aadmi</a:t>
            </a:r>
            <a:r>
              <a:rPr lang="en-US" sz="2400" i="1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3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FFFFFF"/>
                </a:solidFill>
                <a:latin typeface="Carlito"/>
                <a:cs typeface="Carlito"/>
              </a:rPr>
              <a:t>Care+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Single Independent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Platform</a:t>
            </a:r>
            <a:r>
              <a:rPr sz="2400" spc="-3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endParaRPr sz="24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Organ</a:t>
            </a:r>
            <a:r>
              <a:rPr sz="2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Donation</a:t>
            </a:r>
            <a:endParaRPr sz="24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Blood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donation</a:t>
            </a:r>
            <a:endParaRPr sz="24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9085" algn="l"/>
                <a:tab pos="299720" algn="l"/>
                <a:tab pos="2362835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Availing</a:t>
            </a: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Nearby	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Medical</a:t>
            </a:r>
            <a:r>
              <a:rPr sz="24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Facilities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88795"/>
            <a:ext cx="3962400" cy="2289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5409" y="1676400"/>
            <a:ext cx="2115819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791200" y="4190998"/>
            <a:ext cx="3352800" cy="2667000"/>
            <a:chOff x="5791200" y="4190998"/>
            <a:chExt cx="3352800" cy="2667000"/>
          </a:xfrm>
        </p:grpSpPr>
        <p:sp>
          <p:nvSpPr>
            <p:cNvPr id="5" name="object 5"/>
            <p:cNvSpPr/>
            <p:nvPr/>
          </p:nvSpPr>
          <p:spPr>
            <a:xfrm>
              <a:off x="6455409" y="6095997"/>
              <a:ext cx="746760" cy="76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1200" y="4190998"/>
              <a:ext cx="3352800" cy="2667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724400" y="1905000"/>
            <a:ext cx="3962400" cy="1755775"/>
          </a:xfrm>
          <a:custGeom>
            <a:avLst/>
            <a:gdLst/>
            <a:ahLst/>
            <a:cxnLst/>
            <a:rect l="l" t="t" r="r" b="b"/>
            <a:pathLst>
              <a:path w="3962400" h="1755775">
                <a:moveTo>
                  <a:pt x="3962400" y="0"/>
                </a:moveTo>
                <a:lnTo>
                  <a:pt x="0" y="0"/>
                </a:lnTo>
                <a:lnTo>
                  <a:pt x="0" y="1755775"/>
                </a:lnTo>
                <a:lnTo>
                  <a:pt x="3962400" y="1755775"/>
                </a:lnTo>
                <a:lnTo>
                  <a:pt x="3962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8209" y="0"/>
            <a:ext cx="1203960" cy="1140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-18542" y="0"/>
            <a:ext cx="9184005" cy="4137660"/>
            <a:chOff x="-18542" y="0"/>
            <a:chExt cx="9184005" cy="4137660"/>
          </a:xfrm>
        </p:grpSpPr>
        <p:sp>
          <p:nvSpPr>
            <p:cNvPr id="10" name="object 10"/>
            <p:cNvSpPr/>
            <p:nvPr/>
          </p:nvSpPr>
          <p:spPr>
            <a:xfrm>
              <a:off x="7784464" y="0"/>
              <a:ext cx="598170" cy="12077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9144000" cy="1414780"/>
            </a:xfrm>
            <a:custGeom>
              <a:avLst/>
              <a:gdLst/>
              <a:ahLst/>
              <a:cxnLst/>
              <a:rect l="l" t="t" r="r" b="b"/>
              <a:pathLst>
                <a:path w="9144000" h="1414780">
                  <a:moveTo>
                    <a:pt x="9144000" y="0"/>
                  </a:moveTo>
                  <a:lnTo>
                    <a:pt x="0" y="0"/>
                  </a:lnTo>
                  <a:lnTo>
                    <a:pt x="0" y="1414779"/>
                  </a:lnTo>
                  <a:lnTo>
                    <a:pt x="9144000" y="14147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0915" y="1331594"/>
              <a:ext cx="5449570" cy="16332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6860" y="1605914"/>
              <a:ext cx="3617595" cy="16332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8340" y="2273300"/>
              <a:ext cx="3065780" cy="13157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6274" y="2821939"/>
              <a:ext cx="3016884" cy="13157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" y="4039870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199"/>
                  </a:moveTo>
                  <a:lnTo>
                    <a:pt x="9144000" y="0"/>
                  </a:lnTo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60856" y="0"/>
            <a:ext cx="7422515" cy="149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5485" marR="5080" indent="-1963420">
              <a:lnSpc>
                <a:spcPct val="120500"/>
              </a:lnSpc>
              <a:spcBef>
                <a:spcPts val="100"/>
              </a:spcBef>
            </a:pPr>
            <a:r>
              <a:rPr sz="4000" spc="-5" dirty="0">
                <a:latin typeface="Times New Roman"/>
                <a:cs typeface="Times New Roman"/>
              </a:rPr>
              <a:t>Online </a:t>
            </a:r>
            <a:r>
              <a:rPr sz="4000" dirty="0">
                <a:latin typeface="Times New Roman"/>
                <a:cs typeface="Times New Roman"/>
              </a:rPr>
              <a:t>System vs </a:t>
            </a:r>
            <a:r>
              <a:rPr sz="4000" spc="-5" dirty="0">
                <a:latin typeface="Times New Roman"/>
                <a:cs typeface="Times New Roman"/>
              </a:rPr>
              <a:t>Manual System:  Which is</a:t>
            </a:r>
            <a:r>
              <a:rPr sz="4000" spc="2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better?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740" y="1487170"/>
            <a:ext cx="7178040" cy="459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041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/>
                <a:cs typeface="Verdana"/>
              </a:rPr>
              <a:t>Online </a:t>
            </a:r>
            <a:r>
              <a:rPr sz="1800" spc="-120" dirty="0">
                <a:latin typeface="Verdana"/>
                <a:cs typeface="Verdana"/>
              </a:rPr>
              <a:t>System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:-</a:t>
            </a:r>
            <a:endParaRPr sz="1800">
              <a:latin typeface="Verdana"/>
              <a:cs typeface="Verdana"/>
            </a:endParaRPr>
          </a:p>
          <a:p>
            <a:pPr marL="4611370" marR="5080" indent="-25463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4614545" algn="l"/>
              </a:tabLst>
            </a:pPr>
            <a:r>
              <a:rPr sz="1800" b="1" dirty="0">
                <a:latin typeface="Tahoma"/>
                <a:cs typeface="Tahoma"/>
              </a:rPr>
              <a:t>Access </a:t>
            </a:r>
            <a:r>
              <a:rPr sz="1800" b="1" spc="-5" dirty="0">
                <a:latin typeface="Tahoma"/>
                <a:cs typeface="Tahoma"/>
              </a:rPr>
              <a:t>from</a:t>
            </a:r>
            <a:r>
              <a:rPr sz="1800" b="1" spc="-335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anywhere  </a:t>
            </a:r>
            <a:r>
              <a:rPr sz="1800" b="1" spc="-114" dirty="0">
                <a:latin typeface="Tahoma"/>
                <a:cs typeface="Tahoma"/>
              </a:rPr>
              <a:t>from </a:t>
            </a:r>
            <a:r>
              <a:rPr sz="1800" b="1" spc="-105" dirty="0">
                <a:latin typeface="Tahoma"/>
                <a:cs typeface="Tahoma"/>
              </a:rPr>
              <a:t>the</a:t>
            </a:r>
            <a:r>
              <a:rPr sz="1800" b="1" spc="-170" dirty="0">
                <a:latin typeface="Tahoma"/>
                <a:cs typeface="Tahoma"/>
              </a:rPr>
              <a:t> </a:t>
            </a:r>
            <a:r>
              <a:rPr sz="1800" b="1" spc="-110" dirty="0">
                <a:latin typeface="Tahoma"/>
                <a:cs typeface="Tahoma"/>
              </a:rPr>
              <a:t>world</a:t>
            </a:r>
            <a:endParaRPr sz="1800">
              <a:latin typeface="Tahoma"/>
              <a:cs typeface="Tahoma"/>
            </a:endParaRPr>
          </a:p>
          <a:p>
            <a:pPr marL="4358005" marR="372110">
              <a:lnSpc>
                <a:spcPct val="200000"/>
              </a:lnSpc>
              <a:spcBef>
                <a:spcPts val="65"/>
              </a:spcBef>
              <a:buAutoNum type="arabicPeriod"/>
              <a:tabLst>
                <a:tab pos="4614545" algn="l"/>
              </a:tabLst>
            </a:pPr>
            <a:r>
              <a:rPr sz="1800" b="1" spc="-120" dirty="0">
                <a:latin typeface="Tahoma"/>
                <a:cs typeface="Tahoma"/>
              </a:rPr>
              <a:t>24x7 </a:t>
            </a:r>
            <a:r>
              <a:rPr sz="1800" b="1" spc="-105" dirty="0">
                <a:latin typeface="Tahoma"/>
                <a:cs typeface="Tahoma"/>
              </a:rPr>
              <a:t>Online support  </a:t>
            </a:r>
            <a:r>
              <a:rPr sz="1800" b="1" spc="-55" dirty="0">
                <a:latin typeface="Tahoma"/>
                <a:cs typeface="Tahoma"/>
              </a:rPr>
              <a:t>3.Minimal</a:t>
            </a:r>
            <a:r>
              <a:rPr sz="1800" b="1" spc="20" dirty="0">
                <a:latin typeface="Tahoma"/>
                <a:cs typeface="Tahoma"/>
              </a:rPr>
              <a:t> </a:t>
            </a:r>
            <a:r>
              <a:rPr sz="1800" b="1" spc="-65" dirty="0">
                <a:latin typeface="Tahoma"/>
                <a:cs typeface="Tahoma"/>
              </a:rPr>
              <a:t>Manpower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ahoma"/>
              <a:cs typeface="Tahoma"/>
            </a:endParaRPr>
          </a:p>
          <a:p>
            <a:pPr marL="268605">
              <a:lnSpc>
                <a:spcPct val="100000"/>
              </a:lnSpc>
            </a:pPr>
            <a:r>
              <a:rPr sz="1800" spc="-114" dirty="0">
                <a:latin typeface="Verdana"/>
                <a:cs typeface="Verdana"/>
              </a:rPr>
              <a:t>Manual System</a:t>
            </a:r>
            <a:r>
              <a:rPr sz="1800" spc="105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:-</a:t>
            </a:r>
            <a:endParaRPr sz="1800">
              <a:latin typeface="Verdana"/>
              <a:cs typeface="Verdana"/>
            </a:endParaRPr>
          </a:p>
          <a:p>
            <a:pPr marL="204470" indent="-192405">
              <a:lnSpc>
                <a:spcPct val="100000"/>
              </a:lnSpc>
              <a:spcBef>
                <a:spcPts val="1190"/>
              </a:spcBef>
              <a:buSzPct val="94444"/>
              <a:buAutoNum type="arabicPeriod"/>
              <a:tabLst>
                <a:tab pos="205104" algn="l"/>
              </a:tabLst>
            </a:pPr>
            <a:r>
              <a:rPr sz="1800" b="1" spc="-65" dirty="0">
                <a:latin typeface="Tahoma"/>
                <a:cs typeface="Tahoma"/>
              </a:rPr>
              <a:t>Time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spc="-65" dirty="0">
                <a:latin typeface="Tahoma"/>
                <a:cs typeface="Tahoma"/>
              </a:rPr>
              <a:t>Consuming</a:t>
            </a:r>
            <a:endParaRPr sz="1800">
              <a:latin typeface="Tahoma"/>
              <a:cs typeface="Tahoma"/>
            </a:endParaRPr>
          </a:p>
          <a:p>
            <a:pPr marL="204470" indent="-192405">
              <a:lnSpc>
                <a:spcPct val="100000"/>
              </a:lnSpc>
              <a:spcBef>
                <a:spcPts val="1764"/>
              </a:spcBef>
              <a:buSzPct val="94444"/>
              <a:buAutoNum type="arabicPeriod"/>
              <a:tabLst>
                <a:tab pos="205104" algn="l"/>
              </a:tabLst>
            </a:pPr>
            <a:r>
              <a:rPr sz="1800" b="1" spc="-114" dirty="0">
                <a:latin typeface="Tahoma"/>
                <a:cs typeface="Tahoma"/>
              </a:rPr>
              <a:t>Lack  </a:t>
            </a:r>
            <a:r>
              <a:rPr sz="1800" b="1" spc="-90" dirty="0">
                <a:latin typeface="Tahoma"/>
                <a:cs typeface="Tahoma"/>
              </a:rPr>
              <a:t>of  </a:t>
            </a:r>
            <a:r>
              <a:rPr sz="1800" b="1" spc="-95" dirty="0">
                <a:latin typeface="Tahoma"/>
                <a:cs typeface="Tahoma"/>
              </a:rPr>
              <a:t>Patient</a:t>
            </a:r>
            <a:r>
              <a:rPr sz="1800" b="1" spc="-215" dirty="0">
                <a:latin typeface="Tahoma"/>
                <a:cs typeface="Tahoma"/>
              </a:rPr>
              <a:t> </a:t>
            </a:r>
            <a:r>
              <a:rPr sz="1800" b="1" spc="-105" dirty="0">
                <a:latin typeface="Tahoma"/>
                <a:cs typeface="Tahoma"/>
              </a:rPr>
              <a:t>Information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AutoNum type="arabicPeriod"/>
            </a:pPr>
            <a:endParaRPr sz="1850">
              <a:latin typeface="Tahoma"/>
              <a:cs typeface="Tahoma"/>
            </a:endParaRPr>
          </a:p>
          <a:p>
            <a:pPr marL="205740" indent="-193675">
              <a:lnSpc>
                <a:spcPct val="100000"/>
              </a:lnSpc>
              <a:buSzPct val="94444"/>
              <a:buAutoNum type="arabicPeriod"/>
              <a:tabLst>
                <a:tab pos="206375" algn="l"/>
              </a:tabLst>
            </a:pPr>
            <a:r>
              <a:rPr sz="1800" b="1" spc="-70" dirty="0">
                <a:latin typeface="Tahoma"/>
                <a:cs typeface="Tahoma"/>
              </a:rPr>
              <a:t>Consume </a:t>
            </a:r>
            <a:r>
              <a:rPr sz="1800" b="1" spc="-45" dirty="0">
                <a:latin typeface="Tahoma"/>
                <a:cs typeface="Tahoma"/>
              </a:rPr>
              <a:t>lot </a:t>
            </a:r>
            <a:r>
              <a:rPr sz="1800" b="1" spc="-50" dirty="0">
                <a:latin typeface="Tahoma"/>
                <a:cs typeface="Tahoma"/>
              </a:rPr>
              <a:t>of 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spc="-65" dirty="0">
                <a:latin typeface="Tahoma"/>
                <a:cs typeface="Tahoma"/>
              </a:rPr>
              <a:t>manpower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8209" y="0"/>
            <a:ext cx="1203960" cy="1140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3853179"/>
            <a:chOff x="0" y="0"/>
            <a:chExt cx="9144000" cy="3853179"/>
          </a:xfrm>
        </p:grpSpPr>
        <p:sp>
          <p:nvSpPr>
            <p:cNvPr id="4" name="object 4"/>
            <p:cNvSpPr/>
            <p:nvPr/>
          </p:nvSpPr>
          <p:spPr>
            <a:xfrm>
              <a:off x="7784465" y="0"/>
              <a:ext cx="598170" cy="1207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414780"/>
            </a:xfrm>
            <a:custGeom>
              <a:avLst/>
              <a:gdLst/>
              <a:ahLst/>
              <a:cxnLst/>
              <a:rect l="l" t="t" r="r" b="b"/>
              <a:pathLst>
                <a:path w="9144000" h="1414780">
                  <a:moveTo>
                    <a:pt x="9144000" y="0"/>
                  </a:moveTo>
                  <a:lnTo>
                    <a:pt x="0" y="0"/>
                  </a:lnTo>
                  <a:lnTo>
                    <a:pt x="0" y="1414779"/>
                  </a:lnTo>
                  <a:lnTo>
                    <a:pt x="9144000" y="14147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0184" y="1224914"/>
              <a:ext cx="3844290" cy="26282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9639" y="4297679"/>
            <a:ext cx="2460625" cy="2238375"/>
            <a:chOff x="929639" y="4297679"/>
            <a:chExt cx="2460625" cy="2238375"/>
          </a:xfrm>
        </p:grpSpPr>
        <p:sp>
          <p:nvSpPr>
            <p:cNvPr id="8" name="object 8"/>
            <p:cNvSpPr/>
            <p:nvPr/>
          </p:nvSpPr>
          <p:spPr>
            <a:xfrm>
              <a:off x="929639" y="4297679"/>
              <a:ext cx="2460625" cy="22383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6314" y="4364354"/>
              <a:ext cx="2273935" cy="20516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6629" y="4344669"/>
              <a:ext cx="2313940" cy="2091055"/>
            </a:xfrm>
            <a:custGeom>
              <a:avLst/>
              <a:gdLst/>
              <a:ahLst/>
              <a:cxnLst/>
              <a:rect l="l" t="t" r="r" b="b"/>
              <a:pathLst>
                <a:path w="2313940" h="2091054">
                  <a:moveTo>
                    <a:pt x="0" y="2091054"/>
                  </a:moveTo>
                  <a:lnTo>
                    <a:pt x="2313940" y="2091054"/>
                  </a:lnTo>
                  <a:lnTo>
                    <a:pt x="2313940" y="0"/>
                  </a:lnTo>
                  <a:lnTo>
                    <a:pt x="0" y="0"/>
                  </a:lnTo>
                  <a:lnTo>
                    <a:pt x="0" y="2091054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16710" y="251205"/>
            <a:ext cx="5911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Features of User</a:t>
            </a:r>
            <a:r>
              <a:rPr spc="-18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Panel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9916" y="3604640"/>
            <a:ext cx="24599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Access </a:t>
            </a:r>
            <a:r>
              <a:rPr sz="2000" b="1" spc="-5" dirty="0">
                <a:latin typeface="Times New Roman"/>
                <a:cs typeface="Times New Roman"/>
              </a:rPr>
              <a:t>from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anywhere  at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anytime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720" y="6468567"/>
            <a:ext cx="2456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Live </a:t>
            </a:r>
            <a:r>
              <a:rPr sz="2000" b="1" spc="-10" dirty="0">
                <a:latin typeface="Times New Roman"/>
                <a:cs typeface="Times New Roman"/>
              </a:rPr>
              <a:t>Location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Tracker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5690" y="1615439"/>
            <a:ext cx="4158615" cy="2880360"/>
            <a:chOff x="4885690" y="1615439"/>
            <a:chExt cx="4158615" cy="2880360"/>
          </a:xfrm>
        </p:grpSpPr>
        <p:sp>
          <p:nvSpPr>
            <p:cNvPr id="15" name="object 15"/>
            <p:cNvSpPr/>
            <p:nvPr/>
          </p:nvSpPr>
          <p:spPr>
            <a:xfrm>
              <a:off x="6455410" y="1676399"/>
              <a:ext cx="2115819" cy="2819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85690" y="1615439"/>
              <a:ext cx="4158615" cy="19545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53000" y="1682114"/>
              <a:ext cx="3971925" cy="17678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2680" y="1662429"/>
              <a:ext cx="4011295" cy="1807845"/>
            </a:xfrm>
            <a:custGeom>
              <a:avLst/>
              <a:gdLst/>
              <a:ahLst/>
              <a:cxnLst/>
              <a:rect l="l" t="t" r="r" b="b"/>
              <a:pathLst>
                <a:path w="4011295" h="1807845">
                  <a:moveTo>
                    <a:pt x="0" y="1807845"/>
                  </a:moveTo>
                  <a:lnTo>
                    <a:pt x="4011295" y="1807845"/>
                  </a:lnTo>
                  <a:lnTo>
                    <a:pt x="4011295" y="0"/>
                  </a:lnTo>
                  <a:lnTo>
                    <a:pt x="0" y="0"/>
                  </a:lnTo>
                  <a:lnTo>
                    <a:pt x="0" y="1807845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25134" y="3528440"/>
            <a:ext cx="20402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Human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Validation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5409" y="6096120"/>
            <a:ext cx="746137" cy="7613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13857" y="6441135"/>
            <a:ext cx="2442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Terms and</a:t>
            </a:r>
            <a:r>
              <a:rPr sz="2000" b="1" spc="-1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Conditions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04434" y="3663044"/>
            <a:ext cx="4026789" cy="30911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69537"/>
            <a:ext cx="3451225" cy="4188460"/>
            <a:chOff x="0" y="2669537"/>
            <a:chExt cx="3451225" cy="4188460"/>
          </a:xfrm>
        </p:grpSpPr>
        <p:sp>
          <p:nvSpPr>
            <p:cNvPr id="3" name="object 3"/>
            <p:cNvSpPr/>
            <p:nvPr/>
          </p:nvSpPr>
          <p:spPr>
            <a:xfrm>
              <a:off x="85089" y="4443727"/>
              <a:ext cx="3366135" cy="2396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4511039"/>
              <a:ext cx="3179445" cy="2209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079" y="4490719"/>
              <a:ext cx="3218815" cy="2249805"/>
            </a:xfrm>
            <a:custGeom>
              <a:avLst/>
              <a:gdLst/>
              <a:ahLst/>
              <a:cxnLst/>
              <a:rect l="l" t="t" r="r" b="b"/>
              <a:pathLst>
                <a:path w="3218815" h="2249804">
                  <a:moveTo>
                    <a:pt x="0" y="2249804"/>
                  </a:moveTo>
                  <a:lnTo>
                    <a:pt x="3218814" y="2249804"/>
                  </a:lnTo>
                  <a:lnTo>
                    <a:pt x="3218814" y="0"/>
                  </a:lnTo>
                  <a:lnTo>
                    <a:pt x="0" y="0"/>
                  </a:lnTo>
                  <a:lnTo>
                    <a:pt x="0" y="2249804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455409" y="1676400"/>
            <a:ext cx="2115819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462020" y="4343398"/>
            <a:ext cx="5588000" cy="2514600"/>
            <a:chOff x="3462020" y="4343398"/>
            <a:chExt cx="5588000" cy="2514600"/>
          </a:xfrm>
        </p:grpSpPr>
        <p:sp>
          <p:nvSpPr>
            <p:cNvPr id="8" name="object 8"/>
            <p:cNvSpPr/>
            <p:nvPr/>
          </p:nvSpPr>
          <p:spPr>
            <a:xfrm>
              <a:off x="6455410" y="6095997"/>
              <a:ext cx="746760" cy="762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2490" y="4394833"/>
              <a:ext cx="3097530" cy="23964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9800" y="4462144"/>
              <a:ext cx="2910840" cy="2209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9480" y="4442459"/>
              <a:ext cx="2950845" cy="2249805"/>
            </a:xfrm>
            <a:custGeom>
              <a:avLst/>
              <a:gdLst/>
              <a:ahLst/>
              <a:cxnLst/>
              <a:rect l="l" t="t" r="r" b="b"/>
              <a:pathLst>
                <a:path w="2950845" h="2249804">
                  <a:moveTo>
                    <a:pt x="0" y="2249805"/>
                  </a:moveTo>
                  <a:lnTo>
                    <a:pt x="2950845" y="2249805"/>
                  </a:lnTo>
                  <a:lnTo>
                    <a:pt x="2950845" y="0"/>
                  </a:lnTo>
                  <a:lnTo>
                    <a:pt x="0" y="0"/>
                  </a:lnTo>
                  <a:lnTo>
                    <a:pt x="0" y="2249805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2020" y="4343398"/>
              <a:ext cx="2497454" cy="25126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9887" y="1708150"/>
            <a:ext cx="6548120" cy="246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6220" indent="-213995">
              <a:lnSpc>
                <a:spcPct val="100000"/>
              </a:lnSpc>
              <a:spcBef>
                <a:spcPts val="105"/>
              </a:spcBef>
              <a:buSzPct val="95000"/>
              <a:buAutoNum type="arabicPeriod"/>
              <a:tabLst>
                <a:tab pos="236854" algn="l"/>
              </a:tabLst>
            </a:pPr>
            <a:r>
              <a:rPr sz="2000" b="1" spc="-5" dirty="0">
                <a:latin typeface="Tahoma"/>
                <a:cs typeface="Tahoma"/>
              </a:rPr>
              <a:t>Accurate Database/Record</a:t>
            </a:r>
            <a:r>
              <a:rPr sz="2000" b="1" spc="-95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Management</a:t>
            </a:r>
            <a:endParaRPr sz="2000">
              <a:latin typeface="Tahoma"/>
              <a:cs typeface="Tahoma"/>
            </a:endParaRPr>
          </a:p>
          <a:p>
            <a:pPr marL="250190" indent="-212725">
              <a:lnSpc>
                <a:spcPct val="100000"/>
              </a:lnSpc>
              <a:spcBef>
                <a:spcPts val="1860"/>
              </a:spcBef>
              <a:buSzPct val="95000"/>
              <a:buAutoNum type="arabicPeriod"/>
              <a:tabLst>
                <a:tab pos="250825" algn="l"/>
              </a:tabLst>
            </a:pPr>
            <a:r>
              <a:rPr sz="2000" b="1" dirty="0">
                <a:latin typeface="Arial"/>
                <a:cs typeface="Arial"/>
              </a:rPr>
              <a:t>Unique </a:t>
            </a:r>
            <a:r>
              <a:rPr sz="2000" b="1" spc="-5" dirty="0">
                <a:latin typeface="Arial"/>
                <a:cs typeface="Arial"/>
              </a:rPr>
              <a:t>User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Account</a:t>
            </a:r>
            <a:endParaRPr sz="2000">
              <a:latin typeface="Arial"/>
              <a:cs typeface="Arial"/>
            </a:endParaRPr>
          </a:p>
          <a:p>
            <a:pPr marL="27940" marR="621030" indent="22860">
              <a:lnSpc>
                <a:spcPts val="4300"/>
              </a:lnSpc>
              <a:spcBef>
                <a:spcPts val="335"/>
              </a:spcBef>
              <a:buSzPct val="95000"/>
              <a:buAutoNum type="arabicPeriod"/>
              <a:tabLst>
                <a:tab pos="262890" algn="l"/>
              </a:tabLst>
            </a:pPr>
            <a:r>
              <a:rPr sz="2000" b="1" dirty="0">
                <a:latin typeface="Arial"/>
                <a:cs typeface="Arial"/>
              </a:rPr>
              <a:t>Maintain and update </a:t>
            </a:r>
            <a:r>
              <a:rPr sz="2000" b="1" spc="-5" dirty="0">
                <a:latin typeface="Arial"/>
                <a:cs typeface="Arial"/>
              </a:rPr>
              <a:t>Unique </a:t>
            </a:r>
            <a:r>
              <a:rPr sz="2000" b="1" dirty="0">
                <a:latin typeface="Arial"/>
                <a:cs typeface="Arial"/>
              </a:rPr>
              <a:t>User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Identification  </a:t>
            </a:r>
            <a:r>
              <a:rPr sz="2000" b="1" dirty="0">
                <a:latin typeface="Arial"/>
                <a:cs typeface="Arial"/>
              </a:rPr>
              <a:t>4.Track and Maintain all the Donor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types.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000" b="1" dirty="0">
                <a:latin typeface="Arial"/>
                <a:cs typeface="Arial"/>
              </a:rPr>
              <a:t>5. User database </a:t>
            </a:r>
            <a:r>
              <a:rPr sz="2000" b="1" spc="-5" dirty="0">
                <a:latin typeface="Arial"/>
                <a:cs typeface="Arial"/>
              </a:rPr>
              <a:t>distributed area wise </a:t>
            </a:r>
            <a:r>
              <a:rPr sz="2000" b="1" dirty="0">
                <a:latin typeface="Arial"/>
                <a:cs typeface="Arial"/>
              </a:rPr>
              <a:t>and organ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1414780"/>
            <a:chOff x="0" y="0"/>
            <a:chExt cx="9144000" cy="1414780"/>
          </a:xfrm>
        </p:grpSpPr>
        <p:sp>
          <p:nvSpPr>
            <p:cNvPr id="15" name="object 15"/>
            <p:cNvSpPr/>
            <p:nvPr/>
          </p:nvSpPr>
          <p:spPr>
            <a:xfrm>
              <a:off x="5998209" y="0"/>
              <a:ext cx="1203960" cy="11404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84465" y="0"/>
              <a:ext cx="598170" cy="12077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9144000" cy="1414780"/>
            </a:xfrm>
            <a:custGeom>
              <a:avLst/>
              <a:gdLst/>
              <a:ahLst/>
              <a:cxnLst/>
              <a:rect l="l" t="t" r="r" b="b"/>
              <a:pathLst>
                <a:path w="9144000" h="1414780">
                  <a:moveTo>
                    <a:pt x="9144000" y="0"/>
                  </a:moveTo>
                  <a:lnTo>
                    <a:pt x="0" y="0"/>
                  </a:lnTo>
                  <a:lnTo>
                    <a:pt x="0" y="1414779"/>
                  </a:lnTo>
                  <a:lnTo>
                    <a:pt x="9144000" y="14147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71346" y="338073"/>
            <a:ext cx="67316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Features of Control</a:t>
            </a:r>
            <a:r>
              <a:rPr spc="-114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Panel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3557536"/>
              </p:ext>
            </p:extLst>
          </p:nvPr>
        </p:nvGraphicFramePr>
        <p:xfrm>
          <a:off x="125706" y="791308"/>
          <a:ext cx="3196304" cy="63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412" name="Picture 4" descr="C:\Users\Shrikanth\Desktop\Untitle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2093" y="3030206"/>
            <a:ext cx="1340827" cy="395654"/>
          </a:xfrm>
          <a:prstGeom prst="rect">
            <a:avLst/>
          </a:prstGeom>
          <a:noFill/>
        </p:spPr>
      </p:pic>
      <p:sp>
        <p:nvSpPr>
          <p:cNvPr id="19" name="Down Arrow 18"/>
          <p:cNvSpPr/>
          <p:nvPr/>
        </p:nvSpPr>
        <p:spPr>
          <a:xfrm>
            <a:off x="7385539" y="3338516"/>
            <a:ext cx="351692" cy="708206"/>
          </a:xfrm>
          <a:prstGeom prst="downArrow">
            <a:avLst>
              <a:gd name="adj1" fmla="val 50000"/>
              <a:gd name="adj2" fmla="val 51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5"/>
          </a:p>
        </p:txBody>
      </p:sp>
      <p:sp>
        <p:nvSpPr>
          <p:cNvPr id="21" name="TextBox 20"/>
          <p:cNvSpPr txBox="1"/>
          <p:nvPr/>
        </p:nvSpPr>
        <p:spPr>
          <a:xfrm>
            <a:off x="3256453" y="4896151"/>
            <a:ext cx="2964466" cy="660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31" b="1" dirty="0"/>
              <a:t>Patient’s Family: </a:t>
            </a:r>
            <a:r>
              <a:rPr lang="en-US" sz="1231" dirty="0"/>
              <a:t>*Goes to nearest hospital </a:t>
            </a:r>
          </a:p>
          <a:p>
            <a:pPr algn="ctr"/>
            <a:r>
              <a:rPr lang="en-US" sz="1231" dirty="0"/>
              <a:t>using map provided on Care+*</a:t>
            </a:r>
            <a:endParaRPr lang="en-US" sz="1231" b="1" dirty="0"/>
          </a:p>
          <a:p>
            <a:pPr algn="ctr"/>
            <a:r>
              <a:rPr lang="en-US" sz="1231" b="1" dirty="0"/>
              <a:t>Doctor: </a:t>
            </a:r>
            <a:r>
              <a:rPr lang="en-US" sz="1231" dirty="0"/>
              <a:t>Patient need B+ blood.</a:t>
            </a:r>
            <a:endParaRPr lang="en-US" sz="1231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62425" y="5581509"/>
            <a:ext cx="1719446" cy="281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31" dirty="0"/>
              <a:t>Donors: We will answer.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824610" y="2186144"/>
            <a:ext cx="522514" cy="84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5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899B9-EE16-4542-BCF8-5AF38DC34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162" y="2483399"/>
            <a:ext cx="1931867" cy="2160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4BDEF-F813-42A5-8EF8-2E8086208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1977" y="1180626"/>
            <a:ext cx="2837786" cy="2128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BA9CA-D90D-41B4-B199-18B9CD5B68E0}"/>
              </a:ext>
            </a:extLst>
          </p:cNvPr>
          <p:cNvSpPr/>
          <p:nvPr/>
        </p:nvSpPr>
        <p:spPr>
          <a:xfrm>
            <a:off x="6892357" y="1025014"/>
            <a:ext cx="2276379" cy="355077"/>
          </a:xfrm>
          <a:prstGeom prst="rect">
            <a:avLst/>
          </a:prstGeom>
          <a:noFill/>
        </p:spPr>
        <p:txBody>
          <a:bodyPr wrap="square" lIns="70338" tIns="35169" rIns="70338" bIns="35169">
            <a:spAutoFit/>
          </a:bodyPr>
          <a:lstStyle/>
          <a:p>
            <a:pPr algn="ctr"/>
            <a:r>
              <a:rPr lang="en-US" sz="1846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Care+ HQ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BF729-457E-4513-A2CD-9CB8A1174E8B}"/>
              </a:ext>
            </a:extLst>
          </p:cNvPr>
          <p:cNvSpPr txBox="1"/>
          <p:nvPr/>
        </p:nvSpPr>
        <p:spPr>
          <a:xfrm>
            <a:off x="7737231" y="3373780"/>
            <a:ext cx="1103187" cy="75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7" dirty="0"/>
              <a:t>Dear Superhero,</a:t>
            </a:r>
          </a:p>
          <a:p>
            <a:r>
              <a:rPr lang="en-US" sz="1077" dirty="0"/>
              <a:t>Jon needs </a:t>
            </a:r>
          </a:p>
          <a:p>
            <a:r>
              <a:rPr lang="en-US" sz="1077" dirty="0"/>
              <a:t>B+ blood</a:t>
            </a:r>
          </a:p>
          <a:p>
            <a:r>
              <a:rPr lang="en-US" sz="1077" dirty="0"/>
              <a:t>at Hospital X.</a:t>
            </a:r>
            <a:endParaRPr lang="en-IN" sz="1077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E5E37D-FA0E-4A9C-B08A-7A6A96AC29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216" r="31980" b="12766"/>
          <a:stretch/>
        </p:blipFill>
        <p:spPr>
          <a:xfrm>
            <a:off x="6306214" y="4291412"/>
            <a:ext cx="2837786" cy="1175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63E2E6-BE31-4329-A236-BB15D29D7A69}"/>
              </a:ext>
            </a:extLst>
          </p:cNvPr>
          <p:cNvSpPr txBox="1"/>
          <p:nvPr/>
        </p:nvSpPr>
        <p:spPr>
          <a:xfrm>
            <a:off x="7385539" y="4512684"/>
            <a:ext cx="1523346" cy="25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77" dirty="0"/>
              <a:t>B+ group of donors</a:t>
            </a:r>
            <a:endParaRPr lang="en-IN" sz="1077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10D6EE-B3E3-44B2-9910-1C7203F4E004}"/>
              </a:ext>
            </a:extLst>
          </p:cNvPr>
          <p:cNvSpPr/>
          <p:nvPr/>
        </p:nvSpPr>
        <p:spPr>
          <a:xfrm>
            <a:off x="7725107" y="4722691"/>
            <a:ext cx="737529" cy="73492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8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A8605C-3EA5-48B6-BC38-8CB4CD2D3EBA}"/>
              </a:ext>
            </a:extLst>
          </p:cNvPr>
          <p:cNvSpPr txBox="1"/>
          <p:nvPr/>
        </p:nvSpPr>
        <p:spPr>
          <a:xfrm>
            <a:off x="5190405" y="1227110"/>
            <a:ext cx="1832553" cy="58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7" dirty="0"/>
              <a:t>Hospital X/</a:t>
            </a:r>
            <a:r>
              <a:rPr lang="en-US" sz="1077" dirty="0" err="1"/>
              <a:t>Donee’s</a:t>
            </a:r>
            <a:r>
              <a:rPr lang="en-US" sz="1077" dirty="0"/>
              <a:t> family </a:t>
            </a:r>
          </a:p>
          <a:p>
            <a:r>
              <a:rPr lang="en-US" sz="1077" dirty="0"/>
              <a:t>contacts Care+, </a:t>
            </a:r>
          </a:p>
          <a:p>
            <a:r>
              <a:rPr lang="en-US" sz="1077" dirty="0"/>
              <a:t>Specifying their category(B+).</a:t>
            </a:r>
            <a:endParaRPr lang="en-IN" sz="1077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182246E-DF4A-4534-BB11-A8AC60C212E6}"/>
              </a:ext>
            </a:extLst>
          </p:cNvPr>
          <p:cNvSpPr/>
          <p:nvPr/>
        </p:nvSpPr>
        <p:spPr>
          <a:xfrm>
            <a:off x="0" y="11186"/>
            <a:ext cx="9142730" cy="701675"/>
          </a:xfrm>
          <a:custGeom>
            <a:avLst/>
            <a:gdLst/>
            <a:ahLst/>
            <a:cxnLst/>
            <a:rect l="l" t="t" r="r" b="b"/>
            <a:pathLst>
              <a:path w="9142730" h="701675">
                <a:moveTo>
                  <a:pt x="9142730" y="0"/>
                </a:moveTo>
                <a:lnTo>
                  <a:pt x="0" y="0"/>
                </a:lnTo>
                <a:lnTo>
                  <a:pt x="0" y="701344"/>
                </a:lnTo>
                <a:lnTo>
                  <a:pt x="9142730" y="701344"/>
                </a:lnTo>
                <a:lnTo>
                  <a:pt x="9142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F0ED6876-1FB1-4663-8A8B-C8188146F3FB}"/>
              </a:ext>
            </a:extLst>
          </p:cNvPr>
          <p:cNvSpPr txBox="1">
            <a:spLocks/>
          </p:cNvSpPr>
          <p:nvPr/>
        </p:nvSpPr>
        <p:spPr>
          <a:xfrm>
            <a:off x="2755510" y="-46618"/>
            <a:ext cx="40271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4800" b="1" kern="0" spc="-5" dirty="0">
                <a:solidFill>
                  <a:schemeClr val="bg1"/>
                </a:solidFill>
                <a:latin typeface="Times New Roman"/>
                <a:cs typeface="Times New Roman"/>
              </a:rPr>
              <a:t>How It</a:t>
            </a:r>
            <a:r>
              <a:rPr lang="en-IN" sz="4800" b="1" kern="0" spc="-3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4800" b="1" kern="0" dirty="0">
                <a:solidFill>
                  <a:schemeClr val="bg1"/>
                </a:solidFill>
                <a:latin typeface="Times New Roman"/>
                <a:cs typeface="Times New Roman"/>
              </a:rPr>
              <a:t>Works?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 animBg="1"/>
      <p:bldP spid="11" grpId="0"/>
      <p:bldP spid="12" grpId="0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42887" y="2665887"/>
            <a:ext cx="3086100" cy="20574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87" y="2887553"/>
            <a:ext cx="3086100" cy="548640"/>
          </a:xfrm>
        </p:spPr>
        <p:txBody>
          <a:bodyPr vert="horz" wrap="square" lIns="68580" tIns="34290" rIns="68580" bIns="3429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42887" y="3452119"/>
            <a:ext cx="3086100" cy="20574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42886" y="3738624"/>
            <a:ext cx="3329113" cy="571967"/>
          </a:xfrm>
        </p:spPr>
        <p:txBody>
          <a:bodyPr>
            <a:normAutofit fontScale="85000" lnSpcReduction="10000"/>
          </a:bodyPr>
          <a:lstStyle/>
          <a:p>
            <a:r>
              <a:rPr lang="en-US" sz="1000" dirty="0"/>
              <a:t>Donors needs to wait for a opportunity of Blood bank event to happen and go their manually</a:t>
            </a:r>
            <a:r>
              <a:rPr lang="en-US" sz="900" dirty="0"/>
              <a:t>. </a:t>
            </a:r>
            <a:r>
              <a:rPr lang="en-US" sz="1100" dirty="0"/>
              <a:t>We will be sending the donor right to the </a:t>
            </a:r>
            <a:r>
              <a:rPr lang="en-US" sz="1100" dirty="0" err="1"/>
              <a:t>donee</a:t>
            </a:r>
            <a:r>
              <a:rPr lang="en-US" sz="1100" dirty="0"/>
              <a:t>.</a:t>
            </a:r>
            <a:endParaRPr lang="en-US" sz="900" dirty="0"/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42887" y="4410448"/>
            <a:ext cx="3086100" cy="20574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242887" y="4632114"/>
            <a:ext cx="3086100" cy="548640"/>
          </a:xfrm>
        </p:spPr>
        <p:txBody>
          <a:bodyPr>
            <a:normAutofit/>
          </a:bodyPr>
          <a:lstStyle/>
          <a:p>
            <a:r>
              <a:rPr lang="en-US" dirty="0"/>
              <a:t>The funds required for the Prototype was 0 INR.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803608" y="2665887"/>
            <a:ext cx="3086100" cy="20574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03608" y="2887553"/>
            <a:ext cx="3086100" cy="548640"/>
          </a:xfrm>
        </p:spPr>
        <p:txBody>
          <a:bodyPr>
            <a:normAutofit/>
          </a:bodyPr>
          <a:lstStyle/>
          <a:p>
            <a:r>
              <a:rPr lang="en-US" dirty="0"/>
              <a:t>3 Major Features -&gt; 1 Single Web Application. No extra extensions and application.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363" y="6291265"/>
            <a:ext cx="2057400" cy="276999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91265"/>
            <a:ext cx="3086100" cy="276999"/>
          </a:xfrm>
        </p:spPr>
        <p:txBody>
          <a:bodyPr/>
          <a:lstStyle/>
          <a:p>
            <a:r>
              <a:rPr lang="en-US" dirty="0"/>
              <a:t>Care+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6999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2C4C12-C639-4B57-BE0F-43780446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1643515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Opportunities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425</Words>
  <Application>Microsoft Office PowerPoint</Application>
  <PresentationFormat>On-screen Show (4:3)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Bell MT</vt:lpstr>
      <vt:lpstr>Calibri</vt:lpstr>
      <vt:lpstr>Carlito</vt:lpstr>
      <vt:lpstr>Quire Sans Pro Light</vt:lpstr>
      <vt:lpstr>Tahoma</vt:lpstr>
      <vt:lpstr>Times New Roman</vt:lpstr>
      <vt:lpstr>Tisa Offc Serif Pro</vt:lpstr>
      <vt:lpstr>Verdana</vt:lpstr>
      <vt:lpstr>Office Theme</vt:lpstr>
      <vt:lpstr>1_Office Theme</vt:lpstr>
      <vt:lpstr>Organization Name: VPPCOE&amp;VA</vt:lpstr>
      <vt:lpstr>Team</vt:lpstr>
      <vt:lpstr>Awards and Govt. Recognitions</vt:lpstr>
      <vt:lpstr>Introduction</vt:lpstr>
      <vt:lpstr>Online System vs Manual System:  Which is better?</vt:lpstr>
      <vt:lpstr>Features of User Panel</vt:lpstr>
      <vt:lpstr>Features of Control Panel</vt:lpstr>
      <vt:lpstr>PowerPoint Presentation</vt:lpstr>
      <vt:lpstr>Opportunities </vt:lpstr>
      <vt:lpstr>Advantages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lab7_01</dc:creator>
  <cp:lastModifiedBy>Ahmad Ansari</cp:lastModifiedBy>
  <cp:revision>9</cp:revision>
  <dcterms:created xsi:type="dcterms:W3CDTF">2021-09-25T06:07:16Z</dcterms:created>
  <dcterms:modified xsi:type="dcterms:W3CDTF">2021-09-26T13:04:15Z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2021-09-25T00:00:00Z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2021-09-25T00:00:00Z</vt:filetime>
  </property>
</Properties>
</file>